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6"/>
  </p:notesMasterIdLst>
  <p:sldIdLst>
    <p:sldId id="257" r:id="rId5"/>
    <p:sldId id="266" r:id="rId6"/>
    <p:sldId id="263" r:id="rId7"/>
    <p:sldId id="258" r:id="rId8"/>
    <p:sldId id="277" r:id="rId9"/>
    <p:sldId id="272" r:id="rId10"/>
    <p:sldId id="275" r:id="rId11"/>
    <p:sldId id="259" r:id="rId12"/>
    <p:sldId id="284" r:id="rId13"/>
    <p:sldId id="265" r:id="rId14"/>
    <p:sldId id="269" r:id="rId15"/>
    <p:sldId id="280" r:id="rId16"/>
    <p:sldId id="271" r:id="rId17"/>
    <p:sldId id="282" r:id="rId18"/>
    <p:sldId id="286" r:id="rId19"/>
    <p:sldId id="287" r:id="rId20"/>
    <p:sldId id="273" r:id="rId21"/>
    <p:sldId id="285" r:id="rId22"/>
    <p:sldId id="261" r:id="rId23"/>
    <p:sldId id="278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8449"/>
    <a:srgbClr val="F68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765ADB-7B60-14E4-8D67-6BF0CDD9C39F}" v="47" dt="2025-11-16T23:44:50.482"/>
    <p1510:client id="{95495517-6C87-42D9-B229-A99D36FA3C31}" v="260" dt="2025-11-17T01:54:45.079"/>
    <p1510:client id="{B9A5C7D4-AF74-498F-8F7E-03DF2CB047A3}" v="362" dt="2025-11-17T01:13:55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83333" autoAdjust="0"/>
  </p:normalViewPr>
  <p:slideViewPr>
    <p:cSldViewPr snapToGrid="0">
      <p:cViewPr>
        <p:scale>
          <a:sx n="112" d="100"/>
          <a:sy n="112" d="100"/>
        </p:scale>
        <p:origin x="264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58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ara Walsh" userId="dca12c1f-8ccb-45e3-b530-46e3a86125eb" providerId="ADAL" clId="{542DC16D-A5F1-4197-AD17-CF63B39EC8F0}"/>
    <pc:docChg chg="undo custSel addSld delSld modSld sldOrd">
      <pc:chgData name="Ciara Walsh" userId="dca12c1f-8ccb-45e3-b530-46e3a86125eb" providerId="ADAL" clId="{542DC16D-A5F1-4197-AD17-CF63B39EC8F0}" dt="2025-11-17T01:13:55.671" v="5291"/>
      <pc:docMkLst>
        <pc:docMk/>
      </pc:docMkLst>
      <pc:sldChg chg="delSp modSp new mod ord">
        <pc:chgData name="Ciara Walsh" userId="dca12c1f-8ccb-45e3-b530-46e3a86125eb" providerId="ADAL" clId="{542DC16D-A5F1-4197-AD17-CF63B39EC8F0}" dt="2025-11-12T23:10:45.646" v="3283" actId="478"/>
        <pc:sldMkLst>
          <pc:docMk/>
          <pc:sldMk cId="4209229177" sldId="257"/>
        </pc:sldMkLst>
        <pc:spChg chg="mod">
          <ac:chgData name="Ciara Walsh" userId="dca12c1f-8ccb-45e3-b530-46e3a86125eb" providerId="ADAL" clId="{542DC16D-A5F1-4197-AD17-CF63B39EC8F0}" dt="2025-10-31T04:20:10.478" v="26" actId="14100"/>
          <ac:spMkLst>
            <pc:docMk/>
            <pc:sldMk cId="4209229177" sldId="257"/>
            <ac:spMk id="3" creationId="{C3A397C7-5AAA-93AE-2441-E5C6F534D035}"/>
          </ac:spMkLst>
        </pc:spChg>
      </pc:sldChg>
      <pc:sldChg chg="addSp delSp modSp new mod modClrScheme modAnim chgLayout modNotesTx">
        <pc:chgData name="Ciara Walsh" userId="dca12c1f-8ccb-45e3-b530-46e3a86125eb" providerId="ADAL" clId="{542DC16D-A5F1-4197-AD17-CF63B39EC8F0}" dt="2025-11-13T00:20:20.139" v="4069" actId="20577"/>
        <pc:sldMkLst>
          <pc:docMk/>
          <pc:sldMk cId="2991587807" sldId="258"/>
        </pc:sldMkLst>
        <pc:spChg chg="add mod ord">
          <ac:chgData name="Ciara Walsh" userId="dca12c1f-8ccb-45e3-b530-46e3a86125eb" providerId="ADAL" clId="{542DC16D-A5F1-4197-AD17-CF63B39EC8F0}" dt="2025-11-12T23:11:13.405" v="3287" actId="26606"/>
          <ac:spMkLst>
            <pc:docMk/>
            <pc:sldMk cId="2991587807" sldId="258"/>
            <ac:spMk id="6" creationId="{C25254ED-E2D0-D3F8-ED70-D8208C529611}"/>
          </ac:spMkLst>
        </pc:spChg>
        <pc:spChg chg="add mod ord">
          <ac:chgData name="Ciara Walsh" userId="dca12c1f-8ccb-45e3-b530-46e3a86125eb" providerId="ADAL" clId="{542DC16D-A5F1-4197-AD17-CF63B39EC8F0}" dt="2025-11-12T23:11:29.554" v="3289" actId="27636"/>
          <ac:spMkLst>
            <pc:docMk/>
            <pc:sldMk cId="2991587807" sldId="258"/>
            <ac:spMk id="7" creationId="{9A4AE8E3-C781-B2EE-EBD5-03867A789501}"/>
          </ac:spMkLst>
        </pc:spChg>
        <pc:picChg chg="add mod">
          <ac:chgData name="Ciara Walsh" userId="dca12c1f-8ccb-45e3-b530-46e3a86125eb" providerId="ADAL" clId="{542DC16D-A5F1-4197-AD17-CF63B39EC8F0}" dt="2025-11-12T23:11:13.405" v="3287" actId="26606"/>
          <ac:picMkLst>
            <pc:docMk/>
            <pc:sldMk cId="2991587807" sldId="258"/>
            <ac:picMk id="3" creationId="{C286FFE0-4C06-C93F-C179-AC1F529C79E2}"/>
          </ac:picMkLst>
        </pc:picChg>
      </pc:sldChg>
      <pc:sldChg chg="addSp delSp modSp new mod ord modAnim modNotesTx">
        <pc:chgData name="Ciara Walsh" userId="dca12c1f-8ccb-45e3-b530-46e3a86125eb" providerId="ADAL" clId="{542DC16D-A5F1-4197-AD17-CF63B39EC8F0}" dt="2025-11-13T00:23:43.103" v="4335" actId="20577"/>
        <pc:sldMkLst>
          <pc:docMk/>
          <pc:sldMk cId="369088893" sldId="259"/>
        </pc:sldMkLst>
        <pc:spChg chg="mod">
          <ac:chgData name="Ciara Walsh" userId="dca12c1f-8ccb-45e3-b530-46e3a86125eb" providerId="ADAL" clId="{542DC16D-A5F1-4197-AD17-CF63B39EC8F0}" dt="2025-11-03T03:25:49.263" v="595" actId="20577"/>
          <ac:spMkLst>
            <pc:docMk/>
            <pc:sldMk cId="369088893" sldId="259"/>
            <ac:spMk id="2" creationId="{BBC835C7-062A-92CE-9B46-FAD805E9CD12}"/>
          </ac:spMkLst>
        </pc:spChg>
        <pc:spChg chg="mod">
          <ac:chgData name="Ciara Walsh" userId="dca12c1f-8ccb-45e3-b530-46e3a86125eb" providerId="ADAL" clId="{542DC16D-A5F1-4197-AD17-CF63B39EC8F0}" dt="2025-11-13T00:07:18.596" v="3709" actId="113"/>
          <ac:spMkLst>
            <pc:docMk/>
            <pc:sldMk cId="369088893" sldId="259"/>
            <ac:spMk id="3" creationId="{BB86DEB0-C6D5-EF06-744C-0916934A5584}"/>
          </ac:spMkLst>
        </pc:spChg>
        <pc:picChg chg="add mod">
          <ac:chgData name="Ciara Walsh" userId="dca12c1f-8ccb-45e3-b530-46e3a86125eb" providerId="ADAL" clId="{542DC16D-A5F1-4197-AD17-CF63B39EC8F0}" dt="2025-11-12T05:58:09.396" v="2619" actId="1076"/>
          <ac:picMkLst>
            <pc:docMk/>
            <pc:sldMk cId="369088893" sldId="259"/>
            <ac:picMk id="5" creationId="{207D5720-D6E6-E276-F863-DF18B7525F44}"/>
          </ac:picMkLst>
        </pc:picChg>
        <pc:picChg chg="add mod">
          <ac:chgData name="Ciara Walsh" userId="dca12c1f-8ccb-45e3-b530-46e3a86125eb" providerId="ADAL" clId="{542DC16D-A5F1-4197-AD17-CF63B39EC8F0}" dt="2025-11-12T23:16:31.385" v="3322" actId="1076"/>
          <ac:picMkLst>
            <pc:docMk/>
            <pc:sldMk cId="369088893" sldId="259"/>
            <ac:picMk id="6" creationId="{C6CBBCFD-73FC-93D3-8994-2D5C35FCDE01}"/>
          </ac:picMkLst>
        </pc:picChg>
      </pc:sldChg>
      <pc:sldChg chg="addSp delSp modSp new mod modAnim modNotesTx">
        <pc:chgData name="Ciara Walsh" userId="dca12c1f-8ccb-45e3-b530-46e3a86125eb" providerId="ADAL" clId="{542DC16D-A5F1-4197-AD17-CF63B39EC8F0}" dt="2025-11-13T00:27:32.720" v="4929" actId="20577"/>
        <pc:sldMkLst>
          <pc:docMk/>
          <pc:sldMk cId="1787087082" sldId="261"/>
        </pc:sldMkLst>
        <pc:spChg chg="mod">
          <ac:chgData name="Ciara Walsh" userId="dca12c1f-8ccb-45e3-b530-46e3a86125eb" providerId="ADAL" clId="{542DC16D-A5F1-4197-AD17-CF63B39EC8F0}" dt="2025-10-31T04:26:43.159" v="116" actId="20577"/>
          <ac:spMkLst>
            <pc:docMk/>
            <pc:sldMk cId="1787087082" sldId="261"/>
            <ac:spMk id="2" creationId="{28978B17-7DC8-8994-3701-1251DDC86C62}"/>
          </ac:spMkLst>
        </pc:spChg>
        <pc:picChg chg="add mod">
          <ac:chgData name="Ciara Walsh" userId="dca12c1f-8ccb-45e3-b530-46e3a86125eb" providerId="ADAL" clId="{542DC16D-A5F1-4197-AD17-CF63B39EC8F0}" dt="2025-11-03T04:14:09.714" v="1371" actId="1076"/>
          <ac:picMkLst>
            <pc:docMk/>
            <pc:sldMk cId="1787087082" sldId="261"/>
            <ac:picMk id="6" creationId="{115123EA-A23B-CC6E-27F5-09075283EF9F}"/>
          </ac:picMkLst>
        </pc:picChg>
      </pc:sldChg>
      <pc:sldChg chg="addSp delSp modSp new mod modTransition modClrScheme modAnim chgLayout">
        <pc:chgData name="Ciara Walsh" userId="dca12c1f-8ccb-45e3-b530-46e3a86125eb" providerId="ADAL" clId="{542DC16D-A5F1-4197-AD17-CF63B39EC8F0}" dt="2025-11-12T23:13:29.422" v="3300"/>
        <pc:sldMkLst>
          <pc:docMk/>
          <pc:sldMk cId="2931942293" sldId="263"/>
        </pc:sldMkLst>
        <pc:spChg chg="add mod ord">
          <ac:chgData name="Ciara Walsh" userId="dca12c1f-8ccb-45e3-b530-46e3a86125eb" providerId="ADAL" clId="{542DC16D-A5F1-4197-AD17-CF63B39EC8F0}" dt="2025-10-31T04:40:01.978" v="163" actId="20577"/>
          <ac:spMkLst>
            <pc:docMk/>
            <pc:sldMk cId="2931942293" sldId="263"/>
            <ac:spMk id="4" creationId="{21479AF9-4CCA-618E-3B7D-C55354727B14}"/>
          </ac:spMkLst>
        </pc:spChg>
        <pc:spChg chg="add mod">
          <ac:chgData name="Ciara Walsh" userId="dca12c1f-8ccb-45e3-b530-46e3a86125eb" providerId="ADAL" clId="{542DC16D-A5F1-4197-AD17-CF63B39EC8F0}" dt="2025-11-12T23:11:35.832" v="3290" actId="1076"/>
          <ac:spMkLst>
            <pc:docMk/>
            <pc:sldMk cId="2931942293" sldId="263"/>
            <ac:spMk id="7" creationId="{D0B9C510-F7BA-3B5F-0D0D-3EFE3F161E65}"/>
          </ac:spMkLst>
        </pc:spChg>
        <pc:picChg chg="add mod">
          <ac:chgData name="Ciara Walsh" userId="dca12c1f-8ccb-45e3-b530-46e3a86125eb" providerId="ADAL" clId="{542DC16D-A5F1-4197-AD17-CF63B39EC8F0}" dt="2025-11-12T23:12:13.742" v="3297" actId="27349"/>
          <ac:picMkLst>
            <pc:docMk/>
            <pc:sldMk cId="2931942293" sldId="263"/>
            <ac:picMk id="6" creationId="{4AB57F82-980C-A4D1-EA39-FBEAC61C978E}"/>
          </ac:picMkLst>
        </pc:picChg>
      </pc:sldChg>
      <pc:sldChg chg="addSp delSp modSp new mod ord modClrScheme chgLayout modNotesTx">
        <pc:chgData name="Ciara Walsh" userId="dca12c1f-8ccb-45e3-b530-46e3a86125eb" providerId="ADAL" clId="{542DC16D-A5F1-4197-AD17-CF63B39EC8F0}" dt="2025-11-13T00:25:12.039" v="4540" actId="20577"/>
        <pc:sldMkLst>
          <pc:docMk/>
          <pc:sldMk cId="3987199301" sldId="265"/>
        </pc:sldMkLst>
        <pc:spChg chg="add mod ord">
          <ac:chgData name="Ciara Walsh" userId="dca12c1f-8ccb-45e3-b530-46e3a86125eb" providerId="ADAL" clId="{542DC16D-A5F1-4197-AD17-CF63B39EC8F0}" dt="2025-11-12T05:22:30.982" v="1521" actId="27636"/>
          <ac:spMkLst>
            <pc:docMk/>
            <pc:sldMk cId="3987199301" sldId="265"/>
            <ac:spMk id="5" creationId="{7657F8F9-1E98-6EDA-DF11-57D7AF54A548}"/>
          </ac:spMkLst>
        </pc:spChg>
        <pc:spChg chg="add mod ord">
          <ac:chgData name="Ciara Walsh" userId="dca12c1f-8ccb-45e3-b530-46e3a86125eb" providerId="ADAL" clId="{542DC16D-A5F1-4197-AD17-CF63B39EC8F0}" dt="2025-11-12T05:22:23.919" v="1518" actId="1076"/>
          <ac:spMkLst>
            <pc:docMk/>
            <pc:sldMk cId="3987199301" sldId="265"/>
            <ac:spMk id="6" creationId="{56E172CE-67B7-47AD-A83C-BD2C2717D711}"/>
          </ac:spMkLst>
        </pc:spChg>
      </pc:sldChg>
      <pc:sldChg chg="addSp delSp modSp new mod ord modClrScheme chgLayout modNotesTx">
        <pc:chgData name="Ciara Walsh" userId="dca12c1f-8ccb-45e3-b530-46e3a86125eb" providerId="ADAL" clId="{542DC16D-A5F1-4197-AD17-CF63B39EC8F0}" dt="2025-11-13T00:19:37.749" v="3923" actId="20577"/>
        <pc:sldMkLst>
          <pc:docMk/>
          <pc:sldMk cId="677758911" sldId="266"/>
        </pc:sldMkLst>
        <pc:spChg chg="add mod ord">
          <ac:chgData name="Ciara Walsh" userId="dca12c1f-8ccb-45e3-b530-46e3a86125eb" providerId="ADAL" clId="{542DC16D-A5F1-4197-AD17-CF63B39EC8F0}" dt="2025-11-13T00:10:26.884" v="3745" actId="207"/>
          <ac:spMkLst>
            <pc:docMk/>
            <pc:sldMk cId="677758911" sldId="266"/>
            <ac:spMk id="2" creationId="{23C4C8CA-9A1E-5A00-E26A-0E017F990D2D}"/>
          </ac:spMkLst>
        </pc:spChg>
        <pc:picChg chg="add del mod modCrop">
          <ac:chgData name="Ciara Walsh" userId="dca12c1f-8ccb-45e3-b530-46e3a86125eb" providerId="ADAL" clId="{542DC16D-A5F1-4197-AD17-CF63B39EC8F0}" dt="2025-11-13T00:10:39.136" v="3748" actId="1076"/>
          <ac:picMkLst>
            <pc:docMk/>
            <pc:sldMk cId="677758911" sldId="266"/>
            <ac:picMk id="6" creationId="{5F426829-A9E7-0DE5-94D9-FE4CCF354C6F}"/>
          </ac:picMkLst>
        </pc:picChg>
      </pc:sldChg>
      <pc:sldChg chg="addSp delSp modSp new del mod addAnim delAnim modAnim chgLayout">
        <pc:chgData name="Ciara Walsh" userId="dca12c1f-8ccb-45e3-b530-46e3a86125eb" providerId="ADAL" clId="{542DC16D-A5F1-4197-AD17-CF63B39EC8F0}" dt="2025-11-17T00:42:17.141" v="5236" actId="47"/>
        <pc:sldMkLst>
          <pc:docMk/>
          <pc:sldMk cId="1972868027" sldId="267"/>
        </pc:sldMkLst>
      </pc:sldChg>
      <pc:sldChg chg="addSp delSp modSp new mod addAnim delAnim modAnim">
        <pc:chgData name="Ciara Walsh" userId="dca12c1f-8ccb-45e3-b530-46e3a86125eb" providerId="ADAL" clId="{542DC16D-A5F1-4197-AD17-CF63B39EC8F0}" dt="2025-11-17T00:42:12.795" v="5235" actId="1076"/>
        <pc:sldMkLst>
          <pc:docMk/>
          <pc:sldMk cId="1111443809" sldId="269"/>
        </pc:sldMkLst>
        <pc:spChg chg="mod">
          <ac:chgData name="Ciara Walsh" userId="dca12c1f-8ccb-45e3-b530-46e3a86125eb" providerId="ADAL" clId="{542DC16D-A5F1-4197-AD17-CF63B39EC8F0}" dt="2025-11-12T05:26:06.260" v="1619" actId="20577"/>
          <ac:spMkLst>
            <pc:docMk/>
            <pc:sldMk cId="1111443809" sldId="269"/>
            <ac:spMk id="2" creationId="{7A94B8CE-04F1-B253-F28E-84D543D9CEC1}"/>
          </ac:spMkLst>
        </pc:spChg>
        <pc:spChg chg="mod">
          <ac:chgData name="Ciara Walsh" userId="dca12c1f-8ccb-45e3-b530-46e3a86125eb" providerId="ADAL" clId="{542DC16D-A5F1-4197-AD17-CF63B39EC8F0}" dt="2025-11-12T23:04:39.659" v="3232" actId="20577"/>
          <ac:spMkLst>
            <pc:docMk/>
            <pc:sldMk cId="1111443809" sldId="269"/>
            <ac:spMk id="3" creationId="{3E534404-A1EE-7A81-AC64-9024B51D837F}"/>
          </ac:spMkLst>
        </pc:spChg>
        <pc:spChg chg="add mod">
          <ac:chgData name="Ciara Walsh" userId="dca12c1f-8ccb-45e3-b530-46e3a86125eb" providerId="ADAL" clId="{542DC16D-A5F1-4197-AD17-CF63B39EC8F0}" dt="2025-11-17T00:42:12.795" v="5235" actId="1076"/>
          <ac:spMkLst>
            <pc:docMk/>
            <pc:sldMk cId="1111443809" sldId="269"/>
            <ac:spMk id="4" creationId="{6658DDD0-2728-02D3-E8AD-9D350F01FA15}"/>
          </ac:spMkLst>
        </pc:spChg>
        <pc:picChg chg="add mod">
          <ac:chgData name="Ciara Walsh" userId="dca12c1f-8ccb-45e3-b530-46e3a86125eb" providerId="ADAL" clId="{542DC16D-A5F1-4197-AD17-CF63B39EC8F0}" dt="2025-11-12T22:46:26.681" v="3007" actId="1076"/>
          <ac:picMkLst>
            <pc:docMk/>
            <pc:sldMk cId="1111443809" sldId="269"/>
            <ac:picMk id="15" creationId="{F2906125-B4C3-E9C3-D690-3679F8C8797E}"/>
          </ac:picMkLst>
        </pc:picChg>
      </pc:sldChg>
      <pc:sldChg chg="addSp delSp modSp new mod addAnim delAnim modAnim">
        <pc:chgData name="Ciara Walsh" userId="dca12c1f-8ccb-45e3-b530-46e3a86125eb" providerId="ADAL" clId="{542DC16D-A5F1-4197-AD17-CF63B39EC8F0}" dt="2025-11-13T00:08:22.682" v="3718"/>
        <pc:sldMkLst>
          <pc:docMk/>
          <pc:sldMk cId="1245223868" sldId="271"/>
        </pc:sldMkLst>
        <pc:spChg chg="mod">
          <ac:chgData name="Ciara Walsh" userId="dca12c1f-8ccb-45e3-b530-46e3a86125eb" providerId="ADAL" clId="{542DC16D-A5F1-4197-AD17-CF63B39EC8F0}" dt="2025-11-12T05:27:47.421" v="1667" actId="20577"/>
          <ac:spMkLst>
            <pc:docMk/>
            <pc:sldMk cId="1245223868" sldId="271"/>
            <ac:spMk id="2" creationId="{7A9994FF-295B-49E6-E12F-550A59D73769}"/>
          </ac:spMkLst>
        </pc:spChg>
        <pc:spChg chg="mod">
          <ac:chgData name="Ciara Walsh" userId="dca12c1f-8ccb-45e3-b530-46e3a86125eb" providerId="ADAL" clId="{542DC16D-A5F1-4197-AD17-CF63B39EC8F0}" dt="2025-11-12T23:03:45.750" v="3225" actId="20577"/>
          <ac:spMkLst>
            <pc:docMk/>
            <pc:sldMk cId="1245223868" sldId="271"/>
            <ac:spMk id="3" creationId="{101CB09F-3A4E-8A9C-2778-B3F8E1AD62A0}"/>
          </ac:spMkLst>
        </pc:spChg>
        <pc:picChg chg="add mod">
          <ac:chgData name="Ciara Walsh" userId="dca12c1f-8ccb-45e3-b530-46e3a86125eb" providerId="ADAL" clId="{542DC16D-A5F1-4197-AD17-CF63B39EC8F0}" dt="2025-11-12T23:02:48.864" v="3210" actId="1076"/>
          <ac:picMkLst>
            <pc:docMk/>
            <pc:sldMk cId="1245223868" sldId="271"/>
            <ac:picMk id="13" creationId="{665BD5DC-A30D-7D7A-5494-3858F06653E7}"/>
          </ac:picMkLst>
        </pc:picChg>
      </pc:sldChg>
      <pc:sldChg chg="addSp delSp modSp new mod ord">
        <pc:chgData name="Ciara Walsh" userId="dca12c1f-8ccb-45e3-b530-46e3a86125eb" providerId="ADAL" clId="{542DC16D-A5F1-4197-AD17-CF63B39EC8F0}" dt="2025-11-12T23:05:55.428" v="3252" actId="1076"/>
        <pc:sldMkLst>
          <pc:docMk/>
          <pc:sldMk cId="3579773367" sldId="272"/>
        </pc:sldMkLst>
        <pc:spChg chg="add mod">
          <ac:chgData name="Ciara Walsh" userId="dca12c1f-8ccb-45e3-b530-46e3a86125eb" providerId="ADAL" clId="{542DC16D-A5F1-4197-AD17-CF63B39EC8F0}" dt="2025-11-12T23:05:55.428" v="3252" actId="1076"/>
          <ac:spMkLst>
            <pc:docMk/>
            <pc:sldMk cId="3579773367" sldId="272"/>
            <ac:spMk id="4" creationId="{024E4220-58BA-00A9-7FF3-933EAF0381A9}"/>
          </ac:spMkLst>
        </pc:spChg>
      </pc:sldChg>
      <pc:sldChg chg="delSp modSp new mod ord modClrScheme modAnim chgLayout modNotesTx">
        <pc:chgData name="Ciara Walsh" userId="dca12c1f-8ccb-45e3-b530-46e3a86125eb" providerId="ADAL" clId="{542DC16D-A5F1-4197-AD17-CF63B39EC8F0}" dt="2025-11-13T00:27:24.428" v="4904" actId="20577"/>
        <pc:sldMkLst>
          <pc:docMk/>
          <pc:sldMk cId="2119655263" sldId="273"/>
        </pc:sldMkLst>
        <pc:spChg chg="mod ord">
          <ac:chgData name="Ciara Walsh" userId="dca12c1f-8ccb-45e3-b530-46e3a86125eb" providerId="ADAL" clId="{542DC16D-A5F1-4197-AD17-CF63B39EC8F0}" dt="2025-11-13T00:08:54.365" v="3731" actId="20577"/>
          <ac:spMkLst>
            <pc:docMk/>
            <pc:sldMk cId="2119655263" sldId="273"/>
            <ac:spMk id="3" creationId="{C6253A62-BE67-89D1-753D-BA97AE6B79B5}"/>
          </ac:spMkLst>
        </pc:spChg>
      </pc:sldChg>
      <pc:sldChg chg="addSp delSp modSp new mod modAnim modNotesTx">
        <pc:chgData name="Ciara Walsh" userId="dca12c1f-8ccb-45e3-b530-46e3a86125eb" providerId="ADAL" clId="{542DC16D-A5F1-4197-AD17-CF63B39EC8F0}" dt="2025-11-13T00:20:55.530" v="4227" actId="20577"/>
        <pc:sldMkLst>
          <pc:docMk/>
          <pc:sldMk cId="1917824382" sldId="275"/>
        </pc:sldMkLst>
        <pc:spChg chg="add mod">
          <ac:chgData name="Ciara Walsh" userId="dca12c1f-8ccb-45e3-b530-46e3a86125eb" providerId="ADAL" clId="{542DC16D-A5F1-4197-AD17-CF63B39EC8F0}" dt="2025-11-12T23:04:53.778" v="3234" actId="2711"/>
          <ac:spMkLst>
            <pc:docMk/>
            <pc:sldMk cId="1917824382" sldId="275"/>
            <ac:spMk id="6" creationId="{4E2F1731-77F0-2A20-66D0-7499C710A57A}"/>
          </ac:spMkLst>
        </pc:spChg>
        <pc:spChg chg="add mod">
          <ac:chgData name="Ciara Walsh" userId="dca12c1f-8ccb-45e3-b530-46e3a86125eb" providerId="ADAL" clId="{542DC16D-A5F1-4197-AD17-CF63B39EC8F0}" dt="2025-11-13T00:07:30.684" v="3711" actId="1076"/>
          <ac:spMkLst>
            <pc:docMk/>
            <pc:sldMk cId="1917824382" sldId="275"/>
            <ac:spMk id="7" creationId="{5262B56A-D973-8825-9E21-9DDC2109F524}"/>
          </ac:spMkLst>
        </pc:spChg>
        <pc:spChg chg="add mod">
          <ac:chgData name="Ciara Walsh" userId="dca12c1f-8ccb-45e3-b530-46e3a86125eb" providerId="ADAL" clId="{542DC16D-A5F1-4197-AD17-CF63B39EC8F0}" dt="2025-11-12T23:04:53.778" v="3234" actId="2711"/>
          <ac:spMkLst>
            <pc:docMk/>
            <pc:sldMk cId="1917824382" sldId="275"/>
            <ac:spMk id="8" creationId="{E177DE54-E3A1-C220-472C-6BE0C78F7BE2}"/>
          </ac:spMkLst>
        </pc:spChg>
        <pc:spChg chg="add mod">
          <ac:chgData name="Ciara Walsh" userId="dca12c1f-8ccb-45e3-b530-46e3a86125eb" providerId="ADAL" clId="{542DC16D-A5F1-4197-AD17-CF63B39EC8F0}" dt="2025-11-12T23:04:53.778" v="3234" actId="2711"/>
          <ac:spMkLst>
            <pc:docMk/>
            <pc:sldMk cId="1917824382" sldId="275"/>
            <ac:spMk id="10" creationId="{61C88C4B-23E1-8E4D-D848-457243D88B4D}"/>
          </ac:spMkLst>
        </pc:spChg>
        <pc:spChg chg="add mod">
          <ac:chgData name="Ciara Walsh" userId="dca12c1f-8ccb-45e3-b530-46e3a86125eb" providerId="ADAL" clId="{542DC16D-A5F1-4197-AD17-CF63B39EC8F0}" dt="2025-11-12T23:04:53.778" v="3234" actId="2711"/>
          <ac:spMkLst>
            <pc:docMk/>
            <pc:sldMk cId="1917824382" sldId="275"/>
            <ac:spMk id="12" creationId="{55E4E54B-7CF3-5FC7-5225-56CFFA09CD82}"/>
          </ac:spMkLst>
        </pc:spChg>
        <pc:spChg chg="add mod">
          <ac:chgData name="Ciara Walsh" userId="dca12c1f-8ccb-45e3-b530-46e3a86125eb" providerId="ADAL" clId="{542DC16D-A5F1-4197-AD17-CF63B39EC8F0}" dt="2025-11-12T23:04:53.778" v="3234" actId="2711"/>
          <ac:spMkLst>
            <pc:docMk/>
            <pc:sldMk cId="1917824382" sldId="275"/>
            <ac:spMk id="14" creationId="{57957D61-C027-755C-4E06-D43C87477095}"/>
          </ac:spMkLst>
        </pc:spChg>
        <pc:spChg chg="add mod">
          <ac:chgData name="Ciara Walsh" userId="dca12c1f-8ccb-45e3-b530-46e3a86125eb" providerId="ADAL" clId="{542DC16D-A5F1-4197-AD17-CF63B39EC8F0}" dt="2025-11-12T23:04:53.778" v="3234" actId="2711"/>
          <ac:spMkLst>
            <pc:docMk/>
            <pc:sldMk cId="1917824382" sldId="275"/>
            <ac:spMk id="18" creationId="{A905ABC6-FFC8-87D5-FFDE-5BD5E304DAEF}"/>
          </ac:spMkLst>
        </pc:spChg>
        <pc:spChg chg="add mod">
          <ac:chgData name="Ciara Walsh" userId="dca12c1f-8ccb-45e3-b530-46e3a86125eb" providerId="ADAL" clId="{542DC16D-A5F1-4197-AD17-CF63B39EC8F0}" dt="2025-11-12T23:04:53.778" v="3234" actId="2711"/>
          <ac:spMkLst>
            <pc:docMk/>
            <pc:sldMk cId="1917824382" sldId="275"/>
            <ac:spMk id="22" creationId="{F0F609F7-BF39-3FED-3E0C-B35169201F47}"/>
          </ac:spMkLst>
        </pc:spChg>
        <pc:spChg chg="add mod">
          <ac:chgData name="Ciara Walsh" userId="dca12c1f-8ccb-45e3-b530-46e3a86125eb" providerId="ADAL" clId="{542DC16D-A5F1-4197-AD17-CF63B39EC8F0}" dt="2025-11-12T23:04:53.778" v="3234" actId="2711"/>
          <ac:spMkLst>
            <pc:docMk/>
            <pc:sldMk cId="1917824382" sldId="275"/>
            <ac:spMk id="24" creationId="{AC264C71-5FDD-6994-9616-01E3EF19AC12}"/>
          </ac:spMkLst>
        </pc:spChg>
        <pc:spChg chg="add mod">
          <ac:chgData name="Ciara Walsh" userId="dca12c1f-8ccb-45e3-b530-46e3a86125eb" providerId="ADAL" clId="{542DC16D-A5F1-4197-AD17-CF63B39EC8F0}" dt="2025-11-12T23:04:53.778" v="3234" actId="2711"/>
          <ac:spMkLst>
            <pc:docMk/>
            <pc:sldMk cId="1917824382" sldId="275"/>
            <ac:spMk id="33" creationId="{68E790ED-8E06-964E-1A68-F02273D21845}"/>
          </ac:spMkLst>
        </pc:spChg>
        <pc:picChg chg="add mod">
          <ac:chgData name="Ciara Walsh" userId="dca12c1f-8ccb-45e3-b530-46e3a86125eb" providerId="ADAL" clId="{542DC16D-A5F1-4197-AD17-CF63B39EC8F0}" dt="2025-11-12T05:19:15.130" v="1503" actId="1076"/>
          <ac:picMkLst>
            <pc:docMk/>
            <pc:sldMk cId="1917824382" sldId="275"/>
            <ac:picMk id="3" creationId="{347047E5-444F-C306-3764-4FEC89199499}"/>
          </ac:picMkLst>
        </pc:picChg>
        <pc:picChg chg="add mod">
          <ac:chgData name="Ciara Walsh" userId="dca12c1f-8ccb-45e3-b530-46e3a86125eb" providerId="ADAL" clId="{542DC16D-A5F1-4197-AD17-CF63B39EC8F0}" dt="2025-11-12T05:22:00.519" v="1515" actId="1076"/>
          <ac:picMkLst>
            <pc:docMk/>
            <pc:sldMk cId="1917824382" sldId="275"/>
            <ac:picMk id="5" creationId="{724D7F20-866C-207F-CBAA-F726F81A565E}"/>
          </ac:picMkLst>
        </pc:picChg>
        <pc:picChg chg="add mod">
          <ac:chgData name="Ciara Walsh" userId="dca12c1f-8ccb-45e3-b530-46e3a86125eb" providerId="ADAL" clId="{542DC16D-A5F1-4197-AD17-CF63B39EC8F0}" dt="2025-11-12T05:20:10.043" v="1506" actId="1076"/>
          <ac:picMkLst>
            <pc:docMk/>
            <pc:sldMk cId="1917824382" sldId="275"/>
            <ac:picMk id="11" creationId="{BE86B90A-DB8E-5641-F7B3-A9A181F12B7D}"/>
          </ac:picMkLst>
        </pc:picChg>
        <pc:picChg chg="add mod">
          <ac:chgData name="Ciara Walsh" userId="dca12c1f-8ccb-45e3-b530-46e3a86125eb" providerId="ADAL" clId="{542DC16D-A5F1-4197-AD17-CF63B39EC8F0}" dt="2025-11-12T05:21:55.097" v="1514" actId="1076"/>
          <ac:picMkLst>
            <pc:docMk/>
            <pc:sldMk cId="1917824382" sldId="275"/>
            <ac:picMk id="15" creationId="{B802D529-63D7-0DFB-C7A4-5B31FF37B882}"/>
          </ac:picMkLst>
        </pc:picChg>
        <pc:picChg chg="add mod">
          <ac:chgData name="Ciara Walsh" userId="dca12c1f-8ccb-45e3-b530-46e3a86125eb" providerId="ADAL" clId="{542DC16D-A5F1-4197-AD17-CF63B39EC8F0}" dt="2025-11-12T05:21:47.687" v="1510" actId="1076"/>
          <ac:picMkLst>
            <pc:docMk/>
            <pc:sldMk cId="1917824382" sldId="275"/>
            <ac:picMk id="17" creationId="{FF7739E8-4FFE-9B18-4396-977B242173D5}"/>
          </ac:picMkLst>
        </pc:picChg>
        <pc:picChg chg="add mod">
          <ac:chgData name="Ciara Walsh" userId="dca12c1f-8ccb-45e3-b530-46e3a86125eb" providerId="ADAL" clId="{542DC16D-A5F1-4197-AD17-CF63B39EC8F0}" dt="2025-11-12T05:21:52.365" v="1513" actId="1076"/>
          <ac:picMkLst>
            <pc:docMk/>
            <pc:sldMk cId="1917824382" sldId="275"/>
            <ac:picMk id="20" creationId="{59011CB5-E21C-2335-C5C7-8BB3EF8856AE}"/>
          </ac:picMkLst>
        </pc:picChg>
        <pc:picChg chg="add mod">
          <ac:chgData name="Ciara Walsh" userId="dca12c1f-8ccb-45e3-b530-46e3a86125eb" providerId="ADAL" clId="{542DC16D-A5F1-4197-AD17-CF63B39EC8F0}" dt="2025-11-03T03:57:03.277" v="1188" actId="1076"/>
          <ac:picMkLst>
            <pc:docMk/>
            <pc:sldMk cId="1917824382" sldId="275"/>
            <ac:picMk id="26" creationId="{6D9A84A8-4C87-044F-1ED9-0EC0FD98F7B6}"/>
          </ac:picMkLst>
        </pc:picChg>
        <pc:picChg chg="add mod">
          <ac:chgData name="Ciara Walsh" userId="dca12c1f-8ccb-45e3-b530-46e3a86125eb" providerId="ADAL" clId="{542DC16D-A5F1-4197-AD17-CF63B39EC8F0}" dt="2025-11-03T03:58:22.686" v="1192" actId="1076"/>
          <ac:picMkLst>
            <pc:docMk/>
            <pc:sldMk cId="1917824382" sldId="275"/>
            <ac:picMk id="30" creationId="{A1B71364-0F72-EC30-8240-279D08E38CA9}"/>
          </ac:picMkLst>
        </pc:picChg>
        <pc:picChg chg="add mod">
          <ac:chgData name="Ciara Walsh" userId="dca12c1f-8ccb-45e3-b530-46e3a86125eb" providerId="ADAL" clId="{542DC16D-A5F1-4197-AD17-CF63B39EC8F0}" dt="2025-11-12T05:22:04.443" v="1516" actId="1076"/>
          <ac:picMkLst>
            <pc:docMk/>
            <pc:sldMk cId="1917824382" sldId="275"/>
            <ac:picMk id="32" creationId="{7503B262-ED92-2BB1-282B-8EA6EE5362DC}"/>
          </ac:picMkLst>
        </pc:picChg>
      </pc:sldChg>
      <pc:sldChg chg="addSp delSp modSp new mod ord modAnim">
        <pc:chgData name="Ciara Walsh" userId="dca12c1f-8ccb-45e3-b530-46e3a86125eb" providerId="ADAL" clId="{542DC16D-A5F1-4197-AD17-CF63B39EC8F0}" dt="2025-11-12T23:14:57.753" v="3304"/>
        <pc:sldMkLst>
          <pc:docMk/>
          <pc:sldMk cId="697105505" sldId="277"/>
        </pc:sldMkLst>
        <pc:spChg chg="mod">
          <ac:chgData name="Ciara Walsh" userId="dca12c1f-8ccb-45e3-b530-46e3a86125eb" providerId="ADAL" clId="{542DC16D-A5F1-4197-AD17-CF63B39EC8F0}" dt="2025-11-03T03:40:27.350" v="755" actId="5793"/>
          <ac:spMkLst>
            <pc:docMk/>
            <pc:sldMk cId="697105505" sldId="277"/>
            <ac:spMk id="2" creationId="{1AE93EC5-CAB2-B93C-FC5D-4BED7C7DDB05}"/>
          </ac:spMkLst>
        </pc:spChg>
        <pc:spChg chg="mod">
          <ac:chgData name="Ciara Walsh" userId="dca12c1f-8ccb-45e3-b530-46e3a86125eb" providerId="ADAL" clId="{542DC16D-A5F1-4197-AD17-CF63B39EC8F0}" dt="2025-11-12T23:06:48.696" v="3261" actId="2711"/>
          <ac:spMkLst>
            <pc:docMk/>
            <pc:sldMk cId="697105505" sldId="277"/>
            <ac:spMk id="3" creationId="{10EC7A5A-7EC4-4350-17E2-0B3E1669463B}"/>
          </ac:spMkLst>
        </pc:spChg>
        <pc:spChg chg="mod">
          <ac:chgData name="Ciara Walsh" userId="dca12c1f-8ccb-45e3-b530-46e3a86125eb" providerId="ADAL" clId="{542DC16D-A5F1-4197-AD17-CF63B39EC8F0}" dt="2025-11-12T23:06:48.696" v="3261" actId="2711"/>
          <ac:spMkLst>
            <pc:docMk/>
            <pc:sldMk cId="697105505" sldId="277"/>
            <ac:spMk id="4" creationId="{A01B249A-0C57-7371-82FA-A0556A26428F}"/>
          </ac:spMkLst>
        </pc:spChg>
        <pc:spChg chg="add mod">
          <ac:chgData name="Ciara Walsh" userId="dca12c1f-8ccb-45e3-b530-46e3a86125eb" providerId="ADAL" clId="{542DC16D-A5F1-4197-AD17-CF63B39EC8F0}" dt="2025-11-12T23:06:48.696" v="3261" actId="2711"/>
          <ac:spMkLst>
            <pc:docMk/>
            <pc:sldMk cId="697105505" sldId="277"/>
            <ac:spMk id="5" creationId="{C68C2FCE-13E3-D013-7EC9-63E1973370FF}"/>
          </ac:spMkLst>
        </pc:spChg>
        <pc:picChg chg="add mod modCrop">
          <ac:chgData name="Ciara Walsh" userId="dca12c1f-8ccb-45e3-b530-46e3a86125eb" providerId="ADAL" clId="{542DC16D-A5F1-4197-AD17-CF63B39EC8F0}" dt="2025-11-12T05:14:25.042" v="1448" actId="1440"/>
          <ac:picMkLst>
            <pc:docMk/>
            <pc:sldMk cId="697105505" sldId="277"/>
            <ac:picMk id="6" creationId="{4257029C-12B2-5A83-7D9F-1B8214C459CB}"/>
          </ac:picMkLst>
        </pc:picChg>
        <pc:picChg chg="add mod modCrop">
          <ac:chgData name="Ciara Walsh" userId="dca12c1f-8ccb-45e3-b530-46e3a86125eb" providerId="ADAL" clId="{542DC16D-A5F1-4197-AD17-CF63B39EC8F0}" dt="2025-11-12T05:14:34.089" v="1449" actId="14100"/>
          <ac:picMkLst>
            <pc:docMk/>
            <pc:sldMk cId="697105505" sldId="277"/>
            <ac:picMk id="7" creationId="{1B1DA478-02AF-5550-E6DE-2E8A0C8D7E99}"/>
          </ac:picMkLst>
        </pc:picChg>
        <pc:picChg chg="add mod">
          <ac:chgData name="Ciara Walsh" userId="dca12c1f-8ccb-45e3-b530-46e3a86125eb" providerId="ADAL" clId="{542DC16D-A5F1-4197-AD17-CF63B39EC8F0}" dt="2025-11-12T05:14:18.016" v="1446" actId="1440"/>
          <ac:picMkLst>
            <pc:docMk/>
            <pc:sldMk cId="697105505" sldId="277"/>
            <ac:picMk id="8" creationId="{AFA6961A-6C4C-B356-91EA-18D7F7AFC8B9}"/>
          </ac:picMkLst>
        </pc:picChg>
      </pc:sldChg>
      <pc:sldChg chg="addSp delSp modSp new mod addAnim delAnim modAnim">
        <pc:chgData name="Ciara Walsh" userId="dca12c1f-8ccb-45e3-b530-46e3a86125eb" providerId="ADAL" clId="{542DC16D-A5F1-4197-AD17-CF63B39EC8F0}" dt="2025-11-13T00:09:13.200" v="3734"/>
        <pc:sldMkLst>
          <pc:docMk/>
          <pc:sldMk cId="1668543850" sldId="278"/>
        </pc:sldMkLst>
        <pc:spChg chg="mod">
          <ac:chgData name="Ciara Walsh" userId="dca12c1f-8ccb-45e3-b530-46e3a86125eb" providerId="ADAL" clId="{542DC16D-A5F1-4197-AD17-CF63B39EC8F0}" dt="2025-11-03T04:21:06.605" v="1400" actId="20577"/>
          <ac:spMkLst>
            <pc:docMk/>
            <pc:sldMk cId="1668543850" sldId="278"/>
            <ac:spMk id="2" creationId="{49CCD84B-6899-271E-D947-487FFE50C6E0}"/>
          </ac:spMkLst>
        </pc:spChg>
        <pc:spChg chg="mod">
          <ac:chgData name="Ciara Walsh" userId="dca12c1f-8ccb-45e3-b530-46e3a86125eb" providerId="ADAL" clId="{542DC16D-A5F1-4197-AD17-CF63B39EC8F0}" dt="2025-11-13T00:00:42.927" v="3676" actId="14100"/>
          <ac:spMkLst>
            <pc:docMk/>
            <pc:sldMk cId="1668543850" sldId="278"/>
            <ac:spMk id="3" creationId="{2D5D1AED-C176-F385-A98B-DAC173649AE8}"/>
          </ac:spMkLst>
        </pc:spChg>
        <pc:picChg chg="add mod modCrop">
          <ac:chgData name="Ciara Walsh" userId="dca12c1f-8ccb-45e3-b530-46e3a86125eb" providerId="ADAL" clId="{542DC16D-A5F1-4197-AD17-CF63B39EC8F0}" dt="2025-11-13T00:00:44.766" v="3678" actId="1076"/>
          <ac:picMkLst>
            <pc:docMk/>
            <pc:sldMk cId="1668543850" sldId="278"/>
            <ac:picMk id="10" creationId="{808C1331-BEA9-353F-5FD6-4D6EEF799526}"/>
          </ac:picMkLst>
        </pc:picChg>
      </pc:sldChg>
      <pc:sldChg chg="addSp delSp modSp new del mod modAnim">
        <pc:chgData name="Ciara Walsh" userId="dca12c1f-8ccb-45e3-b530-46e3a86125eb" providerId="ADAL" clId="{542DC16D-A5F1-4197-AD17-CF63B39EC8F0}" dt="2025-11-17T00:42:19.112" v="5237" actId="47"/>
        <pc:sldMkLst>
          <pc:docMk/>
          <pc:sldMk cId="2299185097" sldId="279"/>
        </pc:sldMkLst>
      </pc:sldChg>
      <pc:sldChg chg="addSp modSp add mod modAnim modNotesTx">
        <pc:chgData name="Ciara Walsh" userId="dca12c1f-8ccb-45e3-b530-46e3a86125eb" providerId="ADAL" clId="{542DC16D-A5F1-4197-AD17-CF63B39EC8F0}" dt="2025-11-13T00:26:06.467" v="4628" actId="20577"/>
        <pc:sldMkLst>
          <pc:docMk/>
          <pc:sldMk cId="3954209429" sldId="280"/>
        </pc:sldMkLst>
        <pc:spChg chg="add mod">
          <ac:chgData name="Ciara Walsh" userId="dca12c1f-8ccb-45e3-b530-46e3a86125eb" providerId="ADAL" clId="{542DC16D-A5F1-4197-AD17-CF63B39EC8F0}" dt="2025-11-12T23:03:55.930" v="3226" actId="2711"/>
          <ac:spMkLst>
            <pc:docMk/>
            <pc:sldMk cId="3954209429" sldId="280"/>
            <ac:spMk id="2" creationId="{E0501225-E26B-DA3F-1F82-CD2E6B6917EB}"/>
          </ac:spMkLst>
        </pc:spChg>
        <pc:spChg chg="add mod">
          <ac:chgData name="Ciara Walsh" userId="dca12c1f-8ccb-45e3-b530-46e3a86125eb" providerId="ADAL" clId="{542DC16D-A5F1-4197-AD17-CF63B39EC8F0}" dt="2025-11-12T23:03:55.930" v="3226" actId="2711"/>
          <ac:spMkLst>
            <pc:docMk/>
            <pc:sldMk cId="3954209429" sldId="280"/>
            <ac:spMk id="3" creationId="{CF3CA3AE-33AE-AC9C-144A-D8F714039D31}"/>
          </ac:spMkLst>
        </pc:spChg>
        <pc:spChg chg="mod">
          <ac:chgData name="Ciara Walsh" userId="dca12c1f-8ccb-45e3-b530-46e3a86125eb" providerId="ADAL" clId="{542DC16D-A5F1-4197-AD17-CF63B39EC8F0}" dt="2025-11-13T00:09:31.862" v="3736" actId="2711"/>
          <ac:spMkLst>
            <pc:docMk/>
            <pc:sldMk cId="3954209429" sldId="280"/>
            <ac:spMk id="5" creationId="{940EA2BA-A000-8C89-A083-D4968A8B321A}"/>
          </ac:spMkLst>
        </pc:spChg>
        <pc:spChg chg="mod">
          <ac:chgData name="Ciara Walsh" userId="dca12c1f-8ccb-45e3-b530-46e3a86125eb" providerId="ADAL" clId="{542DC16D-A5F1-4197-AD17-CF63B39EC8F0}" dt="2025-11-12T23:03:55.930" v="3226" actId="2711"/>
          <ac:spMkLst>
            <pc:docMk/>
            <pc:sldMk cId="3954209429" sldId="280"/>
            <ac:spMk id="6" creationId="{F8519F93-120A-B82F-23A3-A2BF6EBC96AE}"/>
          </ac:spMkLst>
        </pc:spChg>
        <pc:spChg chg="mod">
          <ac:chgData name="Ciara Walsh" userId="dca12c1f-8ccb-45e3-b530-46e3a86125eb" providerId="ADAL" clId="{542DC16D-A5F1-4197-AD17-CF63B39EC8F0}" dt="2025-11-12T23:03:55.930" v="3226" actId="2711"/>
          <ac:spMkLst>
            <pc:docMk/>
            <pc:sldMk cId="3954209429" sldId="280"/>
            <ac:spMk id="7" creationId="{71378B97-CDA5-A267-A410-26050362F1A4}"/>
          </ac:spMkLst>
        </pc:spChg>
        <pc:spChg chg="mod">
          <ac:chgData name="Ciara Walsh" userId="dca12c1f-8ccb-45e3-b530-46e3a86125eb" providerId="ADAL" clId="{542DC16D-A5F1-4197-AD17-CF63B39EC8F0}" dt="2025-11-12T23:03:55.930" v="3226" actId="2711"/>
          <ac:spMkLst>
            <pc:docMk/>
            <pc:sldMk cId="3954209429" sldId="280"/>
            <ac:spMk id="8" creationId="{B77B9899-C7CF-F18B-1732-F72447DEA82E}"/>
          </ac:spMkLst>
        </pc:spChg>
        <pc:spChg chg="mod">
          <ac:chgData name="Ciara Walsh" userId="dca12c1f-8ccb-45e3-b530-46e3a86125eb" providerId="ADAL" clId="{542DC16D-A5F1-4197-AD17-CF63B39EC8F0}" dt="2025-11-12T23:03:55.930" v="3226" actId="2711"/>
          <ac:spMkLst>
            <pc:docMk/>
            <pc:sldMk cId="3954209429" sldId="280"/>
            <ac:spMk id="9" creationId="{16964152-328A-FC05-02C7-79A79CC37DB9}"/>
          </ac:spMkLst>
        </pc:spChg>
        <pc:spChg chg="mod">
          <ac:chgData name="Ciara Walsh" userId="dca12c1f-8ccb-45e3-b530-46e3a86125eb" providerId="ADAL" clId="{542DC16D-A5F1-4197-AD17-CF63B39EC8F0}" dt="2025-11-12T22:38:53.927" v="2960" actId="1076"/>
          <ac:spMkLst>
            <pc:docMk/>
            <pc:sldMk cId="3954209429" sldId="280"/>
            <ac:spMk id="15" creationId="{E4487771-7EC4-1B2F-0BDE-82753C1F0F54}"/>
          </ac:spMkLst>
        </pc:spChg>
        <pc:spChg chg="mod">
          <ac:chgData name="Ciara Walsh" userId="dca12c1f-8ccb-45e3-b530-46e3a86125eb" providerId="ADAL" clId="{542DC16D-A5F1-4197-AD17-CF63B39EC8F0}" dt="2025-11-12T22:38:46.055" v="2958" actId="1076"/>
          <ac:spMkLst>
            <pc:docMk/>
            <pc:sldMk cId="3954209429" sldId="280"/>
            <ac:spMk id="16" creationId="{4E23C29A-A3EB-AA4C-4244-128C322ECFFD}"/>
          </ac:spMkLst>
        </pc:spChg>
        <pc:picChg chg="add mod">
          <ac:chgData name="Ciara Walsh" userId="dca12c1f-8ccb-45e3-b530-46e3a86125eb" providerId="ADAL" clId="{542DC16D-A5F1-4197-AD17-CF63B39EC8F0}" dt="2025-11-12T22:38:34.413" v="2955" actId="1076"/>
          <ac:picMkLst>
            <pc:docMk/>
            <pc:sldMk cId="3954209429" sldId="280"/>
            <ac:picMk id="4" creationId="{0B9D4E29-C3CE-AC09-A5EA-8C3C966C5A3B}"/>
          </ac:picMkLst>
        </pc:picChg>
        <pc:picChg chg="mod">
          <ac:chgData name="Ciara Walsh" userId="dca12c1f-8ccb-45e3-b530-46e3a86125eb" providerId="ADAL" clId="{542DC16D-A5F1-4197-AD17-CF63B39EC8F0}" dt="2025-11-12T22:38:06.929" v="2950" actId="1076"/>
          <ac:picMkLst>
            <pc:docMk/>
            <pc:sldMk cId="3954209429" sldId="280"/>
            <ac:picMk id="10" creationId="{A8BF2598-722A-93B2-03BD-419ED0C09241}"/>
          </ac:picMkLst>
        </pc:picChg>
        <pc:picChg chg="mod">
          <ac:chgData name="Ciara Walsh" userId="dca12c1f-8ccb-45e3-b530-46e3a86125eb" providerId="ADAL" clId="{542DC16D-A5F1-4197-AD17-CF63B39EC8F0}" dt="2025-11-12T22:38:06.929" v="2950" actId="1076"/>
          <ac:picMkLst>
            <pc:docMk/>
            <pc:sldMk cId="3954209429" sldId="280"/>
            <ac:picMk id="11" creationId="{F541C75D-B844-A158-E4BB-822CDA6E46D5}"/>
          </ac:picMkLst>
        </pc:picChg>
        <pc:picChg chg="mod">
          <ac:chgData name="Ciara Walsh" userId="dca12c1f-8ccb-45e3-b530-46e3a86125eb" providerId="ADAL" clId="{542DC16D-A5F1-4197-AD17-CF63B39EC8F0}" dt="2025-11-12T22:38:06.929" v="2950" actId="1076"/>
          <ac:picMkLst>
            <pc:docMk/>
            <pc:sldMk cId="3954209429" sldId="280"/>
            <ac:picMk id="12" creationId="{0F8B7DFE-04CB-4E0B-427E-F738E697E0F6}"/>
          </ac:picMkLst>
        </pc:picChg>
        <pc:picChg chg="mod">
          <ac:chgData name="Ciara Walsh" userId="dca12c1f-8ccb-45e3-b530-46e3a86125eb" providerId="ADAL" clId="{542DC16D-A5F1-4197-AD17-CF63B39EC8F0}" dt="2025-11-12T22:38:06.929" v="2950" actId="1076"/>
          <ac:picMkLst>
            <pc:docMk/>
            <pc:sldMk cId="3954209429" sldId="280"/>
            <ac:picMk id="13" creationId="{33B9235C-02F3-0B29-E7DC-2F0F9172D77C}"/>
          </ac:picMkLst>
        </pc:picChg>
        <pc:picChg chg="add mod">
          <ac:chgData name="Ciara Walsh" userId="dca12c1f-8ccb-45e3-b530-46e3a86125eb" providerId="ADAL" clId="{542DC16D-A5F1-4197-AD17-CF63B39EC8F0}" dt="2025-11-12T22:38:27.280" v="2953" actId="1076"/>
          <ac:picMkLst>
            <pc:docMk/>
            <pc:sldMk cId="3954209429" sldId="280"/>
            <ac:picMk id="14" creationId="{1B0E8FF1-F89D-2D17-B9CF-A91C107C6812}"/>
          </ac:picMkLst>
        </pc:picChg>
      </pc:sldChg>
      <pc:sldChg chg="addSp delSp modSp add mod modAnim modNotesTx">
        <pc:chgData name="Ciara Walsh" userId="dca12c1f-8ccb-45e3-b530-46e3a86125eb" providerId="ADAL" clId="{542DC16D-A5F1-4197-AD17-CF63B39EC8F0}" dt="2025-11-13T00:26:43.011" v="4668" actId="6549"/>
        <pc:sldMkLst>
          <pc:docMk/>
          <pc:sldMk cId="2788585466" sldId="282"/>
        </pc:sldMkLst>
        <pc:spChg chg="mod">
          <ac:chgData name="Ciara Walsh" userId="dca12c1f-8ccb-45e3-b530-46e3a86125eb" providerId="ADAL" clId="{542DC16D-A5F1-4197-AD17-CF63B39EC8F0}" dt="2025-11-13T00:08:39.311" v="3720" actId="2711"/>
          <ac:spMkLst>
            <pc:docMk/>
            <pc:sldMk cId="2788585466" sldId="282"/>
            <ac:spMk id="5" creationId="{D7D1B2B3-70A0-9A0F-9D8B-8DAD71313779}"/>
          </ac:spMkLst>
        </pc:spChg>
        <pc:spChg chg="mod">
          <ac:chgData name="Ciara Walsh" userId="dca12c1f-8ccb-45e3-b530-46e3a86125eb" providerId="ADAL" clId="{542DC16D-A5F1-4197-AD17-CF63B39EC8F0}" dt="2025-11-12T23:03:33.856" v="3224" actId="2711"/>
          <ac:spMkLst>
            <pc:docMk/>
            <pc:sldMk cId="2788585466" sldId="282"/>
            <ac:spMk id="6" creationId="{495556CC-2167-CACE-0625-726D6403B6D0}"/>
          </ac:spMkLst>
        </pc:spChg>
        <pc:spChg chg="mod">
          <ac:chgData name="Ciara Walsh" userId="dca12c1f-8ccb-45e3-b530-46e3a86125eb" providerId="ADAL" clId="{542DC16D-A5F1-4197-AD17-CF63B39EC8F0}" dt="2025-11-12T23:03:33.856" v="3224" actId="2711"/>
          <ac:spMkLst>
            <pc:docMk/>
            <pc:sldMk cId="2788585466" sldId="282"/>
            <ac:spMk id="7" creationId="{BEAA60D7-80CE-0D4E-8495-0AD25D953117}"/>
          </ac:spMkLst>
        </pc:spChg>
        <pc:spChg chg="mod">
          <ac:chgData name="Ciara Walsh" userId="dca12c1f-8ccb-45e3-b530-46e3a86125eb" providerId="ADAL" clId="{542DC16D-A5F1-4197-AD17-CF63B39EC8F0}" dt="2025-11-12T23:03:33.856" v="3224" actId="2711"/>
          <ac:spMkLst>
            <pc:docMk/>
            <pc:sldMk cId="2788585466" sldId="282"/>
            <ac:spMk id="8" creationId="{F7D554A5-191E-5F41-AB73-4A834C07629C}"/>
          </ac:spMkLst>
        </pc:spChg>
        <pc:spChg chg="mod">
          <ac:chgData name="Ciara Walsh" userId="dca12c1f-8ccb-45e3-b530-46e3a86125eb" providerId="ADAL" clId="{542DC16D-A5F1-4197-AD17-CF63B39EC8F0}" dt="2025-11-12T23:03:33.856" v="3224" actId="2711"/>
          <ac:spMkLst>
            <pc:docMk/>
            <pc:sldMk cId="2788585466" sldId="282"/>
            <ac:spMk id="9" creationId="{7644AAA8-6136-920B-2034-3ACE920D7F2F}"/>
          </ac:spMkLst>
        </pc:spChg>
        <pc:spChg chg="mod">
          <ac:chgData name="Ciara Walsh" userId="dca12c1f-8ccb-45e3-b530-46e3a86125eb" providerId="ADAL" clId="{542DC16D-A5F1-4197-AD17-CF63B39EC8F0}" dt="2025-11-12T22:58:43.410" v="3056" actId="1076"/>
          <ac:spMkLst>
            <pc:docMk/>
            <pc:sldMk cId="2788585466" sldId="282"/>
            <ac:spMk id="16" creationId="{AD8E0BC0-49F4-63FA-F74D-C73C5FDC8B1E}"/>
          </ac:spMkLst>
        </pc:spChg>
        <pc:spChg chg="add mod">
          <ac:chgData name="Ciara Walsh" userId="dca12c1f-8ccb-45e3-b530-46e3a86125eb" providerId="ADAL" clId="{542DC16D-A5F1-4197-AD17-CF63B39EC8F0}" dt="2025-11-12T23:03:33.856" v="3224" actId="2711"/>
          <ac:spMkLst>
            <pc:docMk/>
            <pc:sldMk cId="2788585466" sldId="282"/>
            <ac:spMk id="17" creationId="{7E23F17D-8AEC-1396-4020-4BE5AB617BDA}"/>
          </ac:spMkLst>
        </pc:spChg>
        <pc:spChg chg="add mod">
          <ac:chgData name="Ciara Walsh" userId="dca12c1f-8ccb-45e3-b530-46e3a86125eb" providerId="ADAL" clId="{542DC16D-A5F1-4197-AD17-CF63B39EC8F0}" dt="2025-11-12T23:03:33.856" v="3224" actId="2711"/>
          <ac:spMkLst>
            <pc:docMk/>
            <pc:sldMk cId="2788585466" sldId="282"/>
            <ac:spMk id="19" creationId="{CF39090F-7DBB-C65D-20BC-A6397D35927C}"/>
          </ac:spMkLst>
        </pc:spChg>
        <pc:picChg chg="mod">
          <ac:chgData name="Ciara Walsh" userId="dca12c1f-8ccb-45e3-b530-46e3a86125eb" providerId="ADAL" clId="{542DC16D-A5F1-4197-AD17-CF63B39EC8F0}" dt="2025-11-12T22:58:06.907" v="3041" actId="1076"/>
          <ac:picMkLst>
            <pc:docMk/>
            <pc:sldMk cId="2788585466" sldId="282"/>
            <ac:picMk id="12" creationId="{FA89C7E1-CB20-73AF-7F56-376602C3C777}"/>
          </ac:picMkLst>
        </pc:picChg>
        <pc:picChg chg="add mod">
          <ac:chgData name="Ciara Walsh" userId="dca12c1f-8ccb-45e3-b530-46e3a86125eb" providerId="ADAL" clId="{542DC16D-A5F1-4197-AD17-CF63B39EC8F0}" dt="2025-11-12T22:58:02.099" v="3040" actId="1076"/>
          <ac:picMkLst>
            <pc:docMk/>
            <pc:sldMk cId="2788585466" sldId="282"/>
            <ac:picMk id="18" creationId="{A9570D16-9AB7-5127-C6E7-FED4ED277F28}"/>
          </ac:picMkLst>
        </pc:picChg>
        <pc:picChg chg="add mod">
          <ac:chgData name="Ciara Walsh" userId="dca12c1f-8ccb-45e3-b530-46e3a86125eb" providerId="ADAL" clId="{542DC16D-A5F1-4197-AD17-CF63B39EC8F0}" dt="2025-11-12T22:58:12.684" v="3042" actId="1076"/>
          <ac:picMkLst>
            <pc:docMk/>
            <pc:sldMk cId="2788585466" sldId="282"/>
            <ac:picMk id="20" creationId="{7C9E9F2E-506B-83CB-C287-793BCA543649}"/>
          </ac:picMkLst>
        </pc:picChg>
      </pc:sldChg>
      <pc:sldChg chg="addSp delSp modSp new mod addAnim delAnim modAnim">
        <pc:chgData name="Ciara Walsh" userId="dca12c1f-8ccb-45e3-b530-46e3a86125eb" providerId="ADAL" clId="{542DC16D-A5F1-4197-AD17-CF63B39EC8F0}" dt="2025-11-13T00:16:37.921" v="3750"/>
        <pc:sldMkLst>
          <pc:docMk/>
          <pc:sldMk cId="3366318324" sldId="283"/>
        </pc:sldMkLst>
        <pc:picChg chg="add mod modCrop">
          <ac:chgData name="Ciara Walsh" userId="dca12c1f-8ccb-45e3-b530-46e3a86125eb" providerId="ADAL" clId="{542DC16D-A5F1-4197-AD17-CF63B39EC8F0}" dt="2025-11-13T00:03:34.721" v="3703" actId="1076"/>
          <ac:picMkLst>
            <pc:docMk/>
            <pc:sldMk cId="3366318324" sldId="283"/>
            <ac:picMk id="6" creationId="{435D1EEF-73EA-27FC-FCE8-C7449B8C3318}"/>
          </ac:picMkLst>
        </pc:picChg>
        <pc:picChg chg="add mod">
          <ac:chgData name="Ciara Walsh" userId="dca12c1f-8ccb-45e3-b530-46e3a86125eb" providerId="ADAL" clId="{542DC16D-A5F1-4197-AD17-CF63B39EC8F0}" dt="2025-11-13T00:03:36.252" v="3704" actId="1076"/>
          <ac:picMkLst>
            <pc:docMk/>
            <pc:sldMk cId="3366318324" sldId="283"/>
            <ac:picMk id="12" creationId="{37DD3169-FBEB-3671-1D24-DEC4072C4AD4}"/>
          </ac:picMkLst>
        </pc:picChg>
        <pc:picChg chg="add mod">
          <ac:chgData name="Ciara Walsh" userId="dca12c1f-8ccb-45e3-b530-46e3a86125eb" providerId="ADAL" clId="{542DC16D-A5F1-4197-AD17-CF63B39EC8F0}" dt="2025-11-13T00:03:40.476" v="3707" actId="1076"/>
          <ac:picMkLst>
            <pc:docMk/>
            <pc:sldMk cId="3366318324" sldId="283"/>
            <ac:picMk id="14" creationId="{37724D34-BA3D-15B0-A683-C6C9B9A96F26}"/>
          </ac:picMkLst>
        </pc:picChg>
      </pc:sldChg>
      <pc:sldChg chg="modAnim">
        <pc:chgData name="Ciara Walsh" userId="dca12c1f-8ccb-45e3-b530-46e3a86125eb" providerId="ADAL" clId="{542DC16D-A5F1-4197-AD17-CF63B39EC8F0}" dt="2025-11-17T00:04:56.964" v="4931"/>
        <pc:sldMkLst>
          <pc:docMk/>
          <pc:sldMk cId="757643492" sldId="284"/>
        </pc:sldMkLst>
      </pc:sldChg>
      <pc:sldChg chg="addSp delSp modSp new mod modAnim">
        <pc:chgData name="Ciara Walsh" userId="dca12c1f-8ccb-45e3-b530-46e3a86125eb" providerId="ADAL" clId="{542DC16D-A5F1-4197-AD17-CF63B39EC8F0}" dt="2025-11-17T00:44:53.125" v="5268"/>
        <pc:sldMkLst>
          <pc:docMk/>
          <pc:sldMk cId="1257034260" sldId="286"/>
        </pc:sldMkLst>
        <pc:spChg chg="mod">
          <ac:chgData name="Ciara Walsh" userId="dca12c1f-8ccb-45e3-b530-46e3a86125eb" providerId="ADAL" clId="{542DC16D-A5F1-4197-AD17-CF63B39EC8F0}" dt="2025-11-17T00:41:52.981" v="5233" actId="14100"/>
          <ac:spMkLst>
            <pc:docMk/>
            <pc:sldMk cId="1257034260" sldId="286"/>
            <ac:spMk id="2" creationId="{E8C5F0AD-E7FC-C2CD-DE9F-B9CFF31A72A3}"/>
          </ac:spMkLst>
        </pc:spChg>
        <pc:spChg chg="del mod">
          <ac:chgData name="Ciara Walsh" userId="dca12c1f-8ccb-45e3-b530-46e3a86125eb" providerId="ADAL" clId="{542DC16D-A5F1-4197-AD17-CF63B39EC8F0}" dt="2025-11-17T00:43:52.945" v="5256" actId="931"/>
          <ac:spMkLst>
            <pc:docMk/>
            <pc:sldMk cId="1257034260" sldId="286"/>
            <ac:spMk id="3" creationId="{29371A59-C30B-0BE2-AC14-BE97F6417B9A}"/>
          </ac:spMkLst>
        </pc:spChg>
        <pc:spChg chg="mod">
          <ac:chgData name="Ciara Walsh" userId="dca12c1f-8ccb-45e3-b530-46e3a86125eb" providerId="ADAL" clId="{542DC16D-A5F1-4197-AD17-CF63B39EC8F0}" dt="2025-11-17T00:41:49.170" v="5232" actId="20577"/>
          <ac:spMkLst>
            <pc:docMk/>
            <pc:sldMk cId="1257034260" sldId="286"/>
            <ac:spMk id="4" creationId="{702BEEE2-DED4-2546-3184-23BD0E1F270D}"/>
          </ac:spMkLst>
        </pc:spChg>
        <pc:picChg chg="add mod">
          <ac:chgData name="Ciara Walsh" userId="dca12c1f-8ccb-45e3-b530-46e3a86125eb" providerId="ADAL" clId="{542DC16D-A5F1-4197-AD17-CF63B39EC8F0}" dt="2025-11-17T00:43:59.817" v="5260" actId="1076"/>
          <ac:picMkLst>
            <pc:docMk/>
            <pc:sldMk cId="1257034260" sldId="286"/>
            <ac:picMk id="6" creationId="{4B70CEE2-4587-7FA4-E87E-1AA5F2EBA56F}"/>
          </ac:picMkLst>
        </pc:picChg>
      </pc:sldChg>
      <pc:sldChg chg="addSp delSp modSp add mod delAnim modAnim modNotesTx">
        <pc:chgData name="Ciara Walsh" userId="dca12c1f-8ccb-45e3-b530-46e3a86125eb" providerId="ADAL" clId="{542DC16D-A5F1-4197-AD17-CF63B39EC8F0}" dt="2025-11-17T01:13:55.671" v="5291"/>
        <pc:sldMkLst>
          <pc:docMk/>
          <pc:sldMk cId="867788267" sldId="287"/>
        </pc:sldMkLst>
        <pc:spChg chg="add mod">
          <ac:chgData name="Ciara Walsh" userId="dca12c1f-8ccb-45e3-b530-46e3a86125eb" providerId="ADAL" clId="{542DC16D-A5F1-4197-AD17-CF63B39EC8F0}" dt="2025-11-17T00:41:03.105" v="5219" actId="1076"/>
          <ac:spMkLst>
            <pc:docMk/>
            <pc:sldMk cId="867788267" sldId="287"/>
            <ac:spMk id="2" creationId="{B1FFA44D-4D65-61AA-5BB3-0981D098067E}"/>
          </ac:spMkLst>
        </pc:spChg>
        <pc:spChg chg="mod">
          <ac:chgData name="Ciara Walsh" userId="dca12c1f-8ccb-45e3-b530-46e3a86125eb" providerId="ADAL" clId="{542DC16D-A5F1-4197-AD17-CF63B39EC8F0}" dt="2025-11-17T00:39:48.802" v="5091" actId="20577"/>
          <ac:spMkLst>
            <pc:docMk/>
            <pc:sldMk cId="867788267" sldId="287"/>
            <ac:spMk id="5" creationId="{028A9700-5A3E-F7C8-4A49-F141DEDBED86}"/>
          </ac:spMkLst>
        </pc:spChg>
        <pc:spChg chg="mod">
          <ac:chgData name="Ciara Walsh" userId="dca12c1f-8ccb-45e3-b530-46e3a86125eb" providerId="ADAL" clId="{542DC16D-A5F1-4197-AD17-CF63B39EC8F0}" dt="2025-11-17T00:39:26.299" v="5087" actId="1076"/>
          <ac:spMkLst>
            <pc:docMk/>
            <pc:sldMk cId="867788267" sldId="287"/>
            <ac:spMk id="6" creationId="{5A495512-53CC-00FF-06A8-2AC033D52CD8}"/>
          </ac:spMkLst>
        </pc:spChg>
        <pc:spChg chg="mod">
          <ac:chgData name="Ciara Walsh" userId="dca12c1f-8ccb-45e3-b530-46e3a86125eb" providerId="ADAL" clId="{542DC16D-A5F1-4197-AD17-CF63B39EC8F0}" dt="2025-11-17T00:41:17.496" v="5226" actId="20577"/>
          <ac:spMkLst>
            <pc:docMk/>
            <pc:sldMk cId="867788267" sldId="287"/>
            <ac:spMk id="15" creationId="{D34C06EE-A891-74BB-D64B-BA49E6ED7888}"/>
          </ac:spMkLst>
        </pc:spChg>
        <pc:spChg chg="mod">
          <ac:chgData name="Ciara Walsh" userId="dca12c1f-8ccb-45e3-b530-46e3a86125eb" providerId="ADAL" clId="{542DC16D-A5F1-4197-AD17-CF63B39EC8F0}" dt="2025-11-17T00:42:38.366" v="5255" actId="20577"/>
          <ac:spMkLst>
            <pc:docMk/>
            <pc:sldMk cId="867788267" sldId="287"/>
            <ac:spMk id="16" creationId="{250CE89D-DDBA-02F5-0B1A-CAC334560EB9}"/>
          </ac:spMkLst>
        </pc:spChg>
        <pc:spChg chg="del">
          <ac:chgData name="Ciara Walsh" userId="dca12c1f-8ccb-45e3-b530-46e3a86125eb" providerId="ADAL" clId="{542DC16D-A5F1-4197-AD17-CF63B39EC8F0}" dt="2025-11-17T00:39:12.678" v="5084" actId="478"/>
          <ac:spMkLst>
            <pc:docMk/>
            <pc:sldMk cId="867788267" sldId="287"/>
            <ac:spMk id="17" creationId="{9D63CF19-398D-7617-89CB-A16E66F4F04D}"/>
          </ac:spMkLst>
        </pc:spChg>
        <pc:spChg chg="del">
          <ac:chgData name="Ciara Walsh" userId="dca12c1f-8ccb-45e3-b530-46e3a86125eb" providerId="ADAL" clId="{542DC16D-A5F1-4197-AD17-CF63B39EC8F0}" dt="2025-11-17T00:39:17.699" v="5086" actId="478"/>
          <ac:spMkLst>
            <pc:docMk/>
            <pc:sldMk cId="867788267" sldId="287"/>
            <ac:spMk id="19" creationId="{DAA2D3C7-30E0-7A70-24E7-D0171D8CEB87}"/>
          </ac:spMkLst>
        </pc:spChg>
        <pc:picChg chg="add mod">
          <ac:chgData name="Ciara Walsh" userId="dca12c1f-8ccb-45e3-b530-46e3a86125eb" providerId="ADAL" clId="{542DC16D-A5F1-4197-AD17-CF63B39EC8F0}" dt="2025-11-17T00:41:03.105" v="5219" actId="1076"/>
          <ac:picMkLst>
            <pc:docMk/>
            <pc:sldMk cId="867788267" sldId="287"/>
            <ac:picMk id="3" creationId="{096A4E4F-A841-761D-95A7-6455732734E0}"/>
          </ac:picMkLst>
        </pc:picChg>
        <pc:picChg chg="mod">
          <ac:chgData name="Ciara Walsh" userId="dca12c1f-8ccb-45e3-b530-46e3a86125eb" providerId="ADAL" clId="{542DC16D-A5F1-4197-AD17-CF63B39EC8F0}" dt="2025-11-17T00:39:26.299" v="5087" actId="1076"/>
          <ac:picMkLst>
            <pc:docMk/>
            <pc:sldMk cId="867788267" sldId="287"/>
            <ac:picMk id="12" creationId="{01784F1C-7BFA-3331-97D5-01C8457FBA4D}"/>
          </ac:picMkLst>
        </pc:picChg>
        <pc:picChg chg="del">
          <ac:chgData name="Ciara Walsh" userId="dca12c1f-8ccb-45e3-b530-46e3a86125eb" providerId="ADAL" clId="{542DC16D-A5F1-4197-AD17-CF63B39EC8F0}" dt="2025-11-17T00:39:10.322" v="5083" actId="478"/>
          <ac:picMkLst>
            <pc:docMk/>
            <pc:sldMk cId="867788267" sldId="287"/>
            <ac:picMk id="18" creationId="{5C88FB4D-8A66-0F08-9E08-E010A93A1E14}"/>
          </ac:picMkLst>
        </pc:picChg>
        <pc:picChg chg="del">
          <ac:chgData name="Ciara Walsh" userId="dca12c1f-8ccb-45e3-b530-46e3a86125eb" providerId="ADAL" clId="{542DC16D-A5F1-4197-AD17-CF63B39EC8F0}" dt="2025-11-17T00:39:15.377" v="5085" actId="478"/>
          <ac:picMkLst>
            <pc:docMk/>
            <pc:sldMk cId="867788267" sldId="287"/>
            <ac:picMk id="20" creationId="{4647BA27-21D9-7B23-1BFB-59BF61B554CE}"/>
          </ac:picMkLst>
        </pc:picChg>
      </pc:sldChg>
    </pc:docChg>
  </pc:docChgLst>
  <pc:docChgLst>
    <pc:chgData name="Katie Barnett" userId="S::kbarnett@niba.com.au::3f695d5e-7823-4443-962b-b762c5ec9199" providerId="AD" clId="Web-{6E765ADB-7B60-14E4-8D67-6BF0CDD9C39F}"/>
    <pc:docChg chg="addSld modSld">
      <pc:chgData name="Katie Barnett" userId="S::kbarnett@niba.com.au::3f695d5e-7823-4443-962b-b762c5ec9199" providerId="AD" clId="Web-{6E765ADB-7B60-14E4-8D67-6BF0CDD9C39F}" dt="2025-11-16T23:44:50.482" v="48" actId="20577"/>
      <pc:docMkLst>
        <pc:docMk/>
      </pc:docMkLst>
      <pc:sldChg chg="addSp delSp modSp add replId delAnim">
        <pc:chgData name="Katie Barnett" userId="S::kbarnett@niba.com.au::3f695d5e-7823-4443-962b-b762c5ec9199" providerId="AD" clId="Web-{6E765ADB-7B60-14E4-8D67-6BF0CDD9C39F}" dt="2025-11-16T23:44:50.482" v="48" actId="20577"/>
        <pc:sldMkLst>
          <pc:docMk/>
          <pc:sldMk cId="757643492" sldId="284"/>
        </pc:sldMkLst>
        <pc:spChg chg="mod">
          <ac:chgData name="Katie Barnett" userId="S::kbarnett@niba.com.au::3f695d5e-7823-4443-962b-b762c5ec9199" providerId="AD" clId="Web-{6E765ADB-7B60-14E4-8D67-6BF0CDD9C39F}" dt="2025-11-16T23:40:51.075" v="13" actId="20577"/>
          <ac:spMkLst>
            <pc:docMk/>
            <pc:sldMk cId="757643492" sldId="284"/>
            <ac:spMk id="2" creationId="{A73C2697-AE43-7DAE-73C5-B9307123E75D}"/>
          </ac:spMkLst>
        </pc:spChg>
        <pc:spChg chg="mod">
          <ac:chgData name="Katie Barnett" userId="S::kbarnett@niba.com.au::3f695d5e-7823-4443-962b-b762c5ec9199" providerId="AD" clId="Web-{6E765ADB-7B60-14E4-8D67-6BF0CDD9C39F}" dt="2025-11-16T23:44:50.482" v="48" actId="20577"/>
          <ac:spMkLst>
            <pc:docMk/>
            <pc:sldMk cId="757643492" sldId="284"/>
            <ac:spMk id="3" creationId="{7D017A4E-71AD-762B-637F-CA9377F944C1}"/>
          </ac:spMkLst>
        </pc:spChg>
        <pc:spChg chg="add del mod">
          <ac:chgData name="Katie Barnett" userId="S::kbarnett@niba.com.au::3f695d5e-7823-4443-962b-b762c5ec9199" providerId="AD" clId="Web-{6E765ADB-7B60-14E4-8D67-6BF0CDD9C39F}" dt="2025-11-16T23:39:19.200" v="12"/>
          <ac:spMkLst>
            <pc:docMk/>
            <pc:sldMk cId="757643492" sldId="284"/>
            <ac:spMk id="7" creationId="{90097576-DED9-C77C-63BD-04FBE370F328}"/>
          </ac:spMkLst>
        </pc:spChg>
        <pc:picChg chg="del">
          <ac:chgData name="Katie Barnett" userId="S::kbarnett@niba.com.au::3f695d5e-7823-4443-962b-b762c5ec9199" providerId="AD" clId="Web-{6E765ADB-7B60-14E4-8D67-6BF0CDD9C39F}" dt="2025-11-16T23:39:15.700" v="11"/>
          <ac:picMkLst>
            <pc:docMk/>
            <pc:sldMk cId="757643492" sldId="284"/>
            <ac:picMk id="5" creationId="{1BBBD70A-9914-631B-A2CD-97831AE3B2A2}"/>
          </ac:picMkLst>
        </pc:picChg>
        <pc:picChg chg="del">
          <ac:chgData name="Katie Barnett" userId="S::kbarnett@niba.com.au::3f695d5e-7823-4443-962b-b762c5ec9199" providerId="AD" clId="Web-{6E765ADB-7B60-14E4-8D67-6BF0CDD9C39F}" dt="2025-11-16T23:39:15.247" v="10"/>
          <ac:picMkLst>
            <pc:docMk/>
            <pc:sldMk cId="757643492" sldId="284"/>
            <ac:picMk id="6" creationId="{0E845CD5-275F-CA7A-E3B0-7A9C776279FF}"/>
          </ac:picMkLst>
        </pc:picChg>
      </pc:sldChg>
    </pc:docChg>
  </pc:docChgLst>
  <pc:docChgLst>
    <pc:chgData name="Katie Barnett" userId="3f695d5e-7823-4443-962b-b762c5ec9199" providerId="ADAL" clId="{ED56964B-F7AE-48CF-819C-A2B1F72295C4}"/>
    <pc:docChg chg="undo custSel addSld modSld sldOrd">
      <pc:chgData name="Katie Barnett" userId="3f695d5e-7823-4443-962b-b762c5ec9199" providerId="ADAL" clId="{ED56964B-F7AE-48CF-819C-A2B1F72295C4}" dt="2025-11-17T01:54:45.079" v="265" actId="20577"/>
      <pc:docMkLst>
        <pc:docMk/>
      </pc:docMkLst>
      <pc:sldChg chg="addSp modSp mod modAnim modNotesTx">
        <pc:chgData name="Katie Barnett" userId="3f695d5e-7823-4443-962b-b762c5ec9199" providerId="ADAL" clId="{ED56964B-F7AE-48CF-819C-A2B1F72295C4}" dt="2025-11-17T01:54:45.079" v="265" actId="20577"/>
        <pc:sldMkLst>
          <pc:docMk/>
          <pc:sldMk cId="757643492" sldId="284"/>
        </pc:sldMkLst>
        <pc:spChg chg="mod">
          <ac:chgData name="Katie Barnett" userId="3f695d5e-7823-4443-962b-b762c5ec9199" providerId="ADAL" clId="{ED56964B-F7AE-48CF-819C-A2B1F72295C4}" dt="2025-11-16T23:53:51.815" v="15" actId="1076"/>
          <ac:spMkLst>
            <pc:docMk/>
            <pc:sldMk cId="757643492" sldId="284"/>
            <ac:spMk id="2" creationId="{A73C2697-AE43-7DAE-73C5-B9307123E75D}"/>
          </ac:spMkLst>
        </pc:spChg>
        <pc:spChg chg="mod">
          <ac:chgData name="Katie Barnett" userId="3f695d5e-7823-4443-962b-b762c5ec9199" providerId="ADAL" clId="{ED56964B-F7AE-48CF-819C-A2B1F72295C4}" dt="2025-11-17T01:54:45.079" v="265" actId="20577"/>
          <ac:spMkLst>
            <pc:docMk/>
            <pc:sldMk cId="757643492" sldId="284"/>
            <ac:spMk id="3" creationId="{7D017A4E-71AD-762B-637F-CA9377F944C1}"/>
          </ac:spMkLst>
        </pc:spChg>
        <pc:picChg chg="add mod modCrop">
          <ac:chgData name="Katie Barnett" userId="3f695d5e-7823-4443-962b-b762c5ec9199" providerId="ADAL" clId="{ED56964B-F7AE-48CF-819C-A2B1F72295C4}" dt="2025-11-17T00:42:43.406" v="254" actId="1076"/>
          <ac:picMkLst>
            <pc:docMk/>
            <pc:sldMk cId="757643492" sldId="284"/>
            <ac:picMk id="5" creationId="{A80F310E-EB86-67D6-C2DB-B03A4BFF5DD5}"/>
          </ac:picMkLst>
        </pc:picChg>
      </pc:sldChg>
      <pc:sldChg chg="addSp delSp modSp add mod ord delAnim modAnim">
        <pc:chgData name="Katie Barnett" userId="3f695d5e-7823-4443-962b-b762c5ec9199" providerId="ADAL" clId="{ED56964B-F7AE-48CF-819C-A2B1F72295C4}" dt="2025-11-17T00:30:45.909" v="252" actId="1036"/>
        <pc:sldMkLst>
          <pc:docMk/>
          <pc:sldMk cId="1777583643" sldId="285"/>
        </pc:sldMkLst>
        <pc:spChg chg="mod">
          <ac:chgData name="Katie Barnett" userId="3f695d5e-7823-4443-962b-b762c5ec9199" providerId="ADAL" clId="{ED56964B-F7AE-48CF-819C-A2B1F72295C4}" dt="2025-11-16T23:55:44.767" v="45" actId="20577"/>
          <ac:spMkLst>
            <pc:docMk/>
            <pc:sldMk cId="1777583643" sldId="285"/>
            <ac:spMk id="2" creationId="{EFF611DA-6581-AC00-0C6A-730B4C42A387}"/>
          </ac:spMkLst>
        </pc:spChg>
        <pc:spChg chg="add mod">
          <ac:chgData name="Katie Barnett" userId="3f695d5e-7823-4443-962b-b762c5ec9199" providerId="ADAL" clId="{ED56964B-F7AE-48CF-819C-A2B1F72295C4}" dt="2025-11-17T00:30:45.909" v="252" actId="1036"/>
          <ac:spMkLst>
            <pc:docMk/>
            <pc:sldMk cId="1777583643" sldId="285"/>
            <ac:spMk id="5" creationId="{9A432B21-6DB8-6965-88AC-2927B792F4D7}"/>
          </ac:spMkLst>
        </pc:spChg>
        <pc:picChg chg="add mod">
          <ac:chgData name="Katie Barnett" userId="3f695d5e-7823-4443-962b-b762c5ec9199" providerId="ADAL" clId="{ED56964B-F7AE-48CF-819C-A2B1F72295C4}" dt="2025-11-17T00:02:18.765" v="53" actId="1076"/>
          <ac:picMkLst>
            <pc:docMk/>
            <pc:sldMk cId="1777583643" sldId="285"/>
            <ac:picMk id="4" creationId="{9137114A-1F84-2805-03D8-556FFD84D155}"/>
          </ac:picMkLst>
        </pc:picChg>
        <pc:picChg chg="del">
          <ac:chgData name="Katie Barnett" userId="3f695d5e-7823-4443-962b-b762c5ec9199" providerId="ADAL" clId="{ED56964B-F7AE-48CF-819C-A2B1F72295C4}" dt="2025-11-16T23:55:34.449" v="27" actId="478"/>
          <ac:picMkLst>
            <pc:docMk/>
            <pc:sldMk cId="1777583643" sldId="285"/>
            <ac:picMk id="6" creationId="{D9697B59-9545-34AA-089E-E795E1453C8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C6B0D-7E50-4D4A-A2EC-D20162B2FD0C}" type="datetimeFigureOut">
              <a:rPr lang="en-AU" smtClean="0"/>
              <a:t>17/11/2025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FCAB7-705B-46F7-8F90-ED1AD28F3F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4261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Give a brief introduction to the possibilities open to them. If they like art, music, animals or planes, they can follow their passion in Insurance Broking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3131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8144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DDFD2-1992-E01F-E495-A883B5749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384EA1-F97F-5F91-1D10-C69625A72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C6770-633C-A72A-4C73-38B737F87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Possible risks: </a:t>
            </a:r>
            <a:r>
              <a:rPr lang="en-US" dirty="0"/>
              <a:t>Animal illness or injury. Storms, floods, or bushfires, Worker injuries, Visitor accidents (during farm tours), Loss of income if production stops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Likely insurance cover:</a:t>
            </a:r>
          </a:p>
          <a:p>
            <a:r>
              <a:rPr lang="en-US" b="0" dirty="0"/>
              <a:t>Farm Insurance , Business Interruption Insurance ,Business Property Insurance, Workers’ Compensation, Public Liability Insurance, Income Protection  </a:t>
            </a:r>
            <a:endParaRPr lang="en-AU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D547A-58F4-9538-D89C-F7A599D85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6856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66A47-AB82-40D8-9464-F45D3AFB0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F2B1CA-F1ED-E067-733B-6A741BCB2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F47C12-E943-34D6-089F-603563BDA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Possible risks:</a:t>
            </a:r>
            <a:r>
              <a:rPr lang="en-AU" sz="1200">
                <a:latin typeface="Monserrat"/>
              </a:rPr>
              <a:t>Weather impacts, equipment damage, injuries to workers, cyber attacks</a:t>
            </a:r>
          </a:p>
          <a:p>
            <a:br>
              <a:rPr lang="en-US"/>
            </a:br>
            <a:endParaRPr lang="en-US"/>
          </a:p>
          <a:p>
            <a:r>
              <a:rPr lang="en-US" b="1"/>
              <a:t>Likely insurance cover:</a:t>
            </a:r>
          </a:p>
          <a:p>
            <a:r>
              <a:rPr lang="en-US" b="0"/>
              <a:t>Public liability, business interruption, business property insurance, workers compensation, cyber insurance </a:t>
            </a:r>
            <a:endParaRPr lang="en-AU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365D5-0C27-35E7-09C4-440014735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4623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previous activity will have showcased the range of businesses and types of cover you work with as a broker – let students know that if they have a niche interest they can still become a broker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5121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1B734-805A-8C47-15A6-1295DB439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12654-17CA-D4A0-AD8E-7A765FCFA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E0DE3-507F-FABE-6E0D-5ABAF9765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Discuss various pathways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5DB0B-345A-E9CD-3D27-61AA259A8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4768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Discuss various pathways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3767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3967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4222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Before starting the slide, perhaps prompt the class with a question ‘Do you know what Insurance is’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6180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867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Click through one by one to give an overview and explainer – important to understand each of these for the activity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2589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Again prompt the class before slide to ask if they know what an insurance broker is or does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8549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4F4C2-3827-8D9A-0DE7-58D898AB0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D5653-BA6D-0521-1D54-D4C33C0A0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E23204-7153-B359-5F3B-8F37E440F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453B1-E0EA-BD83-74D1-8429C0512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8573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These are designed to be a class discussion – show each persona and ask the class to discuss risks and their potential insurance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3210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036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Possible risks:</a:t>
            </a:r>
            <a:br>
              <a:rPr lang="en-US" dirty="0"/>
            </a:br>
            <a:r>
              <a:rPr lang="en-AU" sz="1200" dirty="0">
                <a:latin typeface="Monserrat"/>
              </a:rPr>
              <a:t>Fire, theft, </a:t>
            </a:r>
            <a:r>
              <a:rPr lang="en-US" sz="1200" dirty="0">
                <a:latin typeface="Monserrat"/>
              </a:rPr>
              <a:t>injured staff, cyber attack, customer injuries </a:t>
            </a:r>
            <a:br>
              <a:rPr lang="en-US" dirty="0"/>
            </a:br>
            <a:r>
              <a:rPr lang="en-US" b="1" dirty="0"/>
              <a:t>Likely cover:</a:t>
            </a:r>
            <a:r>
              <a:rPr lang="en-US" dirty="0"/>
              <a:t> Business property, workers’ comp, business interruption, public liability, cyber insurance, pet business insurance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FCAB7-705B-46F7-8F90-ED1AD28F3F8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717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8A0D26-A4F7-144A-6304-B230DBBAA3EC}"/>
              </a:ext>
            </a:extLst>
          </p:cNvPr>
          <p:cNvSpPr/>
          <p:nvPr/>
        </p:nvSpPr>
        <p:spPr>
          <a:xfrm>
            <a:off x="7045036" y="0"/>
            <a:ext cx="51469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419299-E593-2124-14B3-91D6C3D6FCC9}"/>
              </a:ext>
            </a:extLst>
          </p:cNvPr>
          <p:cNvSpPr/>
          <p:nvPr/>
        </p:nvSpPr>
        <p:spPr>
          <a:xfrm>
            <a:off x="-1" y="2988596"/>
            <a:ext cx="12192001" cy="38694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359D93-1398-9C65-0C19-0A2D383D5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55" y="5090192"/>
            <a:ext cx="5548745" cy="114384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AD08B0-1DC2-693E-2ED9-2554ED29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5" y="3749630"/>
            <a:ext cx="5548745" cy="1325563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 descr="A logo with green and orange triangles&#10;&#10;Description automatically generated">
            <a:extLst>
              <a:ext uri="{FF2B5EF4-FFF2-40B4-BE49-F238E27FC236}">
                <a16:creationId xmlns:a16="http://schemas.microsoft.com/office/drawing/2014/main" id="{D700AAF6-4FD1-2762-0ED4-8094D6D80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948" y="320826"/>
            <a:ext cx="1995056" cy="228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2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419299-E593-2124-14B3-91D6C3D6FC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359D93-1398-9C65-0C19-0A2D383D5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55" y="2686806"/>
            <a:ext cx="554874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AD08B0-1DC2-693E-2ED9-2554ED29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5" y="980304"/>
            <a:ext cx="5548745" cy="1325563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A green triangle with black background&#10;&#10;Description automatically generated">
            <a:extLst>
              <a:ext uri="{FF2B5EF4-FFF2-40B4-BE49-F238E27FC236}">
                <a16:creationId xmlns:a16="http://schemas.microsoft.com/office/drawing/2014/main" id="{25590577-39F3-5186-279C-C51798BA6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6008" y="4780065"/>
            <a:ext cx="2024576" cy="1655762"/>
          </a:xfrm>
          <a:prstGeom prst="rect">
            <a:avLst/>
          </a:prstGeom>
        </p:spPr>
      </p:pic>
      <p:pic>
        <p:nvPicPr>
          <p:cNvPr id="5" name="Picture 4" descr="A green triangle with black background&#10;&#10;Description automatically generated">
            <a:extLst>
              <a:ext uri="{FF2B5EF4-FFF2-40B4-BE49-F238E27FC236}">
                <a16:creationId xmlns:a16="http://schemas.microsoft.com/office/drawing/2014/main" id="{9599A823-3A42-667C-8B31-1FB22BA38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919" y="4780065"/>
            <a:ext cx="2024576" cy="1655762"/>
          </a:xfrm>
          <a:prstGeom prst="rect">
            <a:avLst/>
          </a:prstGeom>
        </p:spPr>
      </p:pic>
      <p:pic>
        <p:nvPicPr>
          <p:cNvPr id="6" name="Picture 5" descr="A green triangle with black background&#10;&#10;Description automatically generated">
            <a:extLst>
              <a:ext uri="{FF2B5EF4-FFF2-40B4-BE49-F238E27FC236}">
                <a16:creationId xmlns:a16="http://schemas.microsoft.com/office/drawing/2014/main" id="{2F3D9939-2162-1E21-A31A-31D0007EE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780065"/>
            <a:ext cx="2024576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82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DC2DF-9F9E-DE38-3B66-B7FAA299D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16040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1B897-BAE5-8B17-84A9-1622C7CC4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60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attern of green and orange circles&#10;&#10;Description automatically generated">
            <a:extLst>
              <a:ext uri="{FF2B5EF4-FFF2-40B4-BE49-F238E27FC236}">
                <a16:creationId xmlns:a16="http://schemas.microsoft.com/office/drawing/2014/main" id="{BB28DB58-77D1-45F7-B53B-411390B79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143" y="-4514743"/>
            <a:ext cx="5416731" cy="109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8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py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DC2DF-9F9E-DE38-3B66-B7FAA299D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67400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1B897-BAE5-8B17-84A9-1622C7CC4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67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EEC68C-6700-EFF3-D546-3E49FE2DE4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0400" y="365125"/>
            <a:ext cx="4589463" cy="58118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8327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8C37E-3802-726F-BFAD-51CA86547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F75B5-86F1-3C12-EA81-7D29A5A17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B0132-33C4-4B0F-218F-B0C609340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5207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9AF4C7-E9CD-3B9C-690E-732D4DA8D9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EC229-AF7E-0337-EA99-61B3124D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961" y="2766218"/>
            <a:ext cx="6954078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15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13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710D-B670-059C-1253-1C1CD0E54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48671" cy="1600200"/>
          </a:xfrm>
        </p:spPr>
        <p:txBody>
          <a:bodyPr anchor="b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814EB-0A55-9E21-021B-46A64D32B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4867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9BE506B4-B18D-EBF2-D875-ADC463970CD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413594" y="452673"/>
            <a:ext cx="6056313" cy="541178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80258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CAEF6D-7294-30B8-5B3F-C9DF17B6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EAE1F-8973-FBB0-292C-9A8D0A1EE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B0C18C-528F-3074-ADDA-D54606D610E4}"/>
              </a:ext>
            </a:extLst>
          </p:cNvPr>
          <p:cNvSpPr/>
          <p:nvPr/>
        </p:nvSpPr>
        <p:spPr>
          <a:xfrm>
            <a:off x="0" y="6483927"/>
            <a:ext cx="12192000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2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29.svg"/><Relationship Id="rId4" Type="http://schemas.openxmlformats.org/officeDocument/2006/relationships/image" Target="../media/image13.svg"/><Relationship Id="rId9" Type="http://schemas.openxmlformats.org/officeDocument/2006/relationships/image" Target="../media/image28.png"/><Relationship Id="rId1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29.svg"/><Relationship Id="rId4" Type="http://schemas.openxmlformats.org/officeDocument/2006/relationships/image" Target="../media/image13.svg"/><Relationship Id="rId9" Type="http://schemas.openxmlformats.org/officeDocument/2006/relationships/image" Target="../media/image28.png"/><Relationship Id="rId1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29.svg"/><Relationship Id="rId4" Type="http://schemas.openxmlformats.org/officeDocument/2006/relationships/image" Target="../media/image13.sv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A397C7-5AAA-93AE-2441-E5C6F534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5" y="3749630"/>
            <a:ext cx="6698934" cy="1325563"/>
          </a:xfrm>
        </p:spPr>
        <p:txBody>
          <a:bodyPr/>
          <a:lstStyle/>
          <a:p>
            <a:r>
              <a:rPr lang="en-AU" dirty="0"/>
              <a:t>Becoming a Broker </a:t>
            </a:r>
          </a:p>
        </p:txBody>
      </p:sp>
    </p:spTree>
    <p:extLst>
      <p:ext uri="{BB962C8B-B14F-4D97-AF65-F5344CB8AC3E}">
        <p14:creationId xmlns:p14="http://schemas.microsoft.com/office/powerpoint/2010/main" val="4209229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56E172CE-67B7-47AD-A83C-BD2C2717D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383" y="5495438"/>
            <a:ext cx="5548745" cy="1143844"/>
          </a:xfrm>
        </p:spPr>
        <p:txBody>
          <a:bodyPr/>
          <a:lstStyle/>
          <a:p>
            <a:r>
              <a:rPr lang="en-AU" dirty="0"/>
              <a:t>Activity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57F8F9-1E98-6EDA-DF11-57D7AF54A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5" y="3749630"/>
            <a:ext cx="10415154" cy="1325563"/>
          </a:xfrm>
        </p:spPr>
        <p:txBody>
          <a:bodyPr>
            <a:normAutofit/>
          </a:bodyPr>
          <a:lstStyle/>
          <a:p>
            <a:r>
              <a:rPr lang="en-US" dirty="0"/>
              <a:t>“What Risks Do They Face?” —Think Like a Broker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7199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4B8CE-04F1-B253-F28E-84D543D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Dr. Chloe – Small Animal Vet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34404-A1EE-7A81-AC64-9024B51D8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8128" y="1642316"/>
            <a:ext cx="5405555" cy="4389920"/>
          </a:xfrm>
          <a:noFill/>
        </p:spPr>
        <p:txBody>
          <a:bodyPr wrap="square">
            <a:spAutoFit/>
          </a:bodyPr>
          <a:lstStyle/>
          <a:p>
            <a:pPr marL="0">
              <a:buNone/>
            </a:pPr>
            <a:r>
              <a:rPr lang="en-US" sz="2400">
                <a:latin typeface="Monserrat"/>
              </a:rPr>
              <a:t>Chloe runs a busy veterinary clinic in town. She has two nurses, treats cats and dogs, and stores expensive medicines and equipment.</a:t>
            </a:r>
          </a:p>
          <a:p>
            <a:pPr marL="0">
              <a:buNone/>
            </a:pPr>
            <a:r>
              <a:rPr lang="en-US" sz="2400">
                <a:latin typeface="Monserrat"/>
              </a:rPr>
              <a:t>She also stores her customer information on her website system. </a:t>
            </a:r>
          </a:p>
          <a:p>
            <a:pPr marL="0">
              <a:buNone/>
            </a:pPr>
            <a:endParaRPr lang="en-US" sz="2400">
              <a:latin typeface="Monserrat"/>
            </a:endParaRPr>
          </a:p>
          <a:p>
            <a:pPr marL="0">
              <a:buNone/>
            </a:pPr>
            <a:r>
              <a:rPr lang="en-US" sz="2400" b="1">
                <a:latin typeface="Monserrat"/>
              </a:rPr>
              <a:t>Think about…</a:t>
            </a:r>
          </a:p>
          <a:p>
            <a:pPr marL="0">
              <a:buNone/>
            </a:pPr>
            <a:r>
              <a:rPr lang="en-US" sz="2400">
                <a:latin typeface="Monserrat"/>
              </a:rPr>
              <a:t>What could go wrong for Chloe?</a:t>
            </a:r>
          </a:p>
          <a:p>
            <a:pPr marL="0">
              <a:buNone/>
            </a:pPr>
            <a:r>
              <a:rPr lang="en-US" sz="2400">
                <a:latin typeface="Monserrat"/>
              </a:rPr>
              <a:t>What types of insurance might protect his business?</a:t>
            </a:r>
          </a:p>
        </p:txBody>
      </p:sp>
      <p:pic>
        <p:nvPicPr>
          <p:cNvPr id="15" name="Picture 14" descr="A person holding a cat&#10;&#10;AI-generated content may be incorrect.">
            <a:extLst>
              <a:ext uri="{FF2B5EF4-FFF2-40B4-BE49-F238E27FC236}">
                <a16:creationId xmlns:a16="http://schemas.microsoft.com/office/drawing/2014/main" id="{F2906125-B4C3-E9C3-D690-3679F8C8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2" y="1870424"/>
            <a:ext cx="4934502" cy="32834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58DDD0-2728-02D3-E8AD-9D350F01FA15}"/>
              </a:ext>
            </a:extLst>
          </p:cNvPr>
          <p:cNvSpPr txBox="1"/>
          <p:nvPr/>
        </p:nvSpPr>
        <p:spPr>
          <a:xfrm>
            <a:off x="2507453" y="5999606"/>
            <a:ext cx="753947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latin typeface="Monserra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Montserrat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Montserrat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AU">
                <a:solidFill>
                  <a:srgbClr val="F68A53"/>
                </a:solidFill>
              </a:rPr>
              <a:t>Did you get these? Now you’re thinking like a broker! </a:t>
            </a:r>
          </a:p>
        </p:txBody>
      </p:sp>
    </p:spTree>
    <p:extLst>
      <p:ext uri="{BB962C8B-B14F-4D97-AF65-F5344CB8AC3E}">
        <p14:creationId xmlns:p14="http://schemas.microsoft.com/office/powerpoint/2010/main" val="111144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98914-13D9-A55A-F6C7-2C0A26E4B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40EA2BA-A000-8C89-A083-D4968A8B3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0440" y="1055069"/>
            <a:ext cx="7491120" cy="9809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algn="ctr">
              <a:buNone/>
            </a:pPr>
            <a:r>
              <a:rPr lang="en-AU" sz="2400" b="1" dirty="0">
                <a:latin typeface="Monserrat"/>
              </a:rPr>
              <a:t>Possible Risks for Dr. Chloe</a:t>
            </a:r>
          </a:p>
          <a:p>
            <a:pPr marL="0" algn="ctr">
              <a:buNone/>
            </a:pPr>
            <a:r>
              <a:rPr lang="en-AU" sz="2400" dirty="0">
                <a:latin typeface="Monserrat"/>
              </a:rPr>
              <a:t>Fire, theft, </a:t>
            </a:r>
            <a:r>
              <a:rPr lang="en-US" sz="2400" dirty="0">
                <a:latin typeface="Monserrat"/>
              </a:rPr>
              <a:t>injured staff, cyber attack, customer injuries </a:t>
            </a:r>
            <a:endParaRPr lang="en-AU" sz="2400" dirty="0">
              <a:latin typeface="Mon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19F93-120A-B82F-23A3-A2BF6EBC96AE}"/>
              </a:ext>
            </a:extLst>
          </p:cNvPr>
          <p:cNvSpPr txBox="1"/>
          <p:nvPr/>
        </p:nvSpPr>
        <p:spPr>
          <a:xfrm>
            <a:off x="419338" y="4065398"/>
            <a:ext cx="2958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Public Liability Insurance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 </a:t>
            </a:r>
            <a:endParaRPr lang="en-US" altLang="en-US" sz="1200" dirty="0">
              <a:latin typeface="Monserrat"/>
            </a:endParaRPr>
          </a:p>
          <a:p>
            <a:pPr algn="ct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Covers you if someone gets hurt or something gets damaged because of your business</a:t>
            </a:r>
            <a:endParaRPr lang="en-AU" sz="1200" dirty="0">
              <a:latin typeface="Mon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78B97-CDA5-A267-A410-26050362F1A4}"/>
              </a:ext>
            </a:extLst>
          </p:cNvPr>
          <p:cNvSpPr txBox="1"/>
          <p:nvPr/>
        </p:nvSpPr>
        <p:spPr>
          <a:xfrm>
            <a:off x="6358915" y="4070132"/>
            <a:ext cx="2958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 dirty="0">
                <a:latin typeface="Monserrat"/>
              </a:rPr>
              <a:t>Business Property Insurance </a:t>
            </a:r>
          </a:p>
          <a:p>
            <a:r>
              <a:rPr lang="en-US" altLang="en-US" b="0" dirty="0">
                <a:latin typeface="Monserrat"/>
              </a:rPr>
              <a:t>Covers your shop, gear, or stock if there’s a fire, theft, or storm damage.</a:t>
            </a:r>
            <a:endParaRPr lang="en-AU" b="0" dirty="0">
              <a:latin typeface="Mon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7B9899-C7CF-F18B-1732-F72447DEA82E}"/>
              </a:ext>
            </a:extLst>
          </p:cNvPr>
          <p:cNvSpPr txBox="1"/>
          <p:nvPr/>
        </p:nvSpPr>
        <p:spPr>
          <a:xfrm>
            <a:off x="3125666" y="4054973"/>
            <a:ext cx="3256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 dirty="0">
                <a:latin typeface="Monserrat"/>
              </a:rPr>
              <a:t>Business Interruption Insurance </a:t>
            </a:r>
          </a:p>
          <a:p>
            <a:r>
              <a:rPr lang="en-US" altLang="en-US" b="0" dirty="0">
                <a:latin typeface="Monserrat"/>
              </a:rPr>
              <a:t>Helps cover lost income if your business can’t open after damage or disaster.</a:t>
            </a:r>
            <a:br>
              <a:rPr lang="en-US" altLang="en-US" dirty="0">
                <a:latin typeface="Monserrat"/>
              </a:rPr>
            </a:br>
            <a:endParaRPr lang="en-AU" dirty="0">
              <a:latin typeface="Mon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64152-328A-FC05-02C7-79A79CC37DB9}"/>
              </a:ext>
            </a:extLst>
          </p:cNvPr>
          <p:cNvSpPr txBox="1"/>
          <p:nvPr/>
        </p:nvSpPr>
        <p:spPr>
          <a:xfrm>
            <a:off x="9261461" y="4035647"/>
            <a:ext cx="27201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 dirty="0">
                <a:latin typeface="Monserrat"/>
              </a:rPr>
              <a:t>Workers’ Compensation </a:t>
            </a:r>
          </a:p>
          <a:p>
            <a:r>
              <a:rPr lang="en-US" altLang="en-US" b="0" dirty="0">
                <a:latin typeface="Monserrat"/>
              </a:rPr>
              <a:t>Covers employees if they get hurt or sick while working.</a:t>
            </a:r>
            <a:br>
              <a:rPr lang="en-US" altLang="en-US" b="0" dirty="0">
                <a:latin typeface="Monserrat"/>
              </a:rPr>
            </a:br>
            <a:endParaRPr lang="en-AU" b="0" dirty="0">
              <a:latin typeface="Monserrat"/>
            </a:endParaRPr>
          </a:p>
        </p:txBody>
      </p:sp>
      <p:pic>
        <p:nvPicPr>
          <p:cNvPr id="10" name="Graphic 9" descr="Office worker male with solid fill">
            <a:extLst>
              <a:ext uri="{FF2B5EF4-FFF2-40B4-BE49-F238E27FC236}">
                <a16:creationId xmlns:a16="http://schemas.microsoft.com/office/drawing/2014/main" id="{A8BF2598-722A-93B2-03BD-419ED0C09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4343" y="3108217"/>
            <a:ext cx="914400" cy="914400"/>
          </a:xfrm>
          <a:prstGeom prst="rect">
            <a:avLst/>
          </a:prstGeom>
        </p:spPr>
      </p:pic>
      <p:pic>
        <p:nvPicPr>
          <p:cNvPr id="11" name="Graphic 10" descr="Modern architecture with solid fill">
            <a:extLst>
              <a:ext uri="{FF2B5EF4-FFF2-40B4-BE49-F238E27FC236}">
                <a16:creationId xmlns:a16="http://schemas.microsoft.com/office/drawing/2014/main" id="{F541C75D-B844-A158-E4BB-822CDA6E4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3751" y="3108217"/>
            <a:ext cx="914400" cy="914400"/>
          </a:xfrm>
          <a:prstGeom prst="rect">
            <a:avLst/>
          </a:prstGeom>
        </p:spPr>
      </p:pic>
      <p:pic>
        <p:nvPicPr>
          <p:cNvPr id="12" name="Graphic 11" descr="Ambulance with solid fill">
            <a:extLst>
              <a:ext uri="{FF2B5EF4-FFF2-40B4-BE49-F238E27FC236}">
                <a16:creationId xmlns:a16="http://schemas.microsoft.com/office/drawing/2014/main" id="{0F8B7DFE-04CB-4E0B-427E-F738E697E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7331" y="3181654"/>
            <a:ext cx="914400" cy="914400"/>
          </a:xfrm>
          <a:prstGeom prst="rect">
            <a:avLst/>
          </a:prstGeom>
        </p:spPr>
      </p:pic>
      <p:pic>
        <p:nvPicPr>
          <p:cNvPr id="13" name="Graphic 12" descr="No sign with solid fill">
            <a:extLst>
              <a:ext uri="{FF2B5EF4-FFF2-40B4-BE49-F238E27FC236}">
                <a16:creationId xmlns:a16="http://schemas.microsoft.com/office/drawing/2014/main" id="{33B9235C-02F3-0B29-E7DC-2F0F9172D7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3964" y="3266634"/>
            <a:ext cx="800341" cy="8003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487771-7EC4-1B2F-0BDE-82753C1F0F54}"/>
              </a:ext>
            </a:extLst>
          </p:cNvPr>
          <p:cNvSpPr txBox="1"/>
          <p:nvPr/>
        </p:nvSpPr>
        <p:spPr>
          <a:xfrm>
            <a:off x="3048866" y="2513978"/>
            <a:ext cx="6094268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latin typeface="Monserra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Montserrat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Montserrat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AU" dirty="0">
                <a:solidFill>
                  <a:srgbClr val="00B050"/>
                </a:solidFill>
              </a:rPr>
              <a:t>Types of Insurance she needs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23C29A-A3EB-AA4C-4244-128C322ECFFD}"/>
              </a:ext>
            </a:extLst>
          </p:cNvPr>
          <p:cNvSpPr txBox="1"/>
          <p:nvPr/>
        </p:nvSpPr>
        <p:spPr>
          <a:xfrm>
            <a:off x="6732010" y="347617"/>
            <a:ext cx="753947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latin typeface="Monserra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Montserrat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Montserrat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AU" dirty="0">
                <a:solidFill>
                  <a:srgbClr val="F68A53"/>
                </a:solidFill>
              </a:rPr>
              <a:t>Good job!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01225-E26B-DA3F-1F82-CD2E6B6917EB}"/>
              </a:ext>
            </a:extLst>
          </p:cNvPr>
          <p:cNvSpPr txBox="1"/>
          <p:nvPr/>
        </p:nvSpPr>
        <p:spPr>
          <a:xfrm>
            <a:off x="1564033" y="5652915"/>
            <a:ext cx="3868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Cyber Insurance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 </a:t>
            </a:r>
            <a:endParaRPr lang="en-US" altLang="en-US" sz="1200" dirty="0">
              <a:latin typeface="Monserrat"/>
            </a:endParaRPr>
          </a:p>
          <a:p>
            <a:pPr algn="ct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Protects you if hackers steal data or shut down your system.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</a:br>
            <a:endParaRPr lang="en-AU" sz="1200" dirty="0">
              <a:latin typeface="Mon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3CA3AE-33AE-AC9C-144A-D8F714039D31}"/>
              </a:ext>
            </a:extLst>
          </p:cNvPr>
          <p:cNvSpPr txBox="1"/>
          <p:nvPr/>
        </p:nvSpPr>
        <p:spPr>
          <a:xfrm>
            <a:off x="6382602" y="5679386"/>
            <a:ext cx="3906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 dirty="0">
                <a:latin typeface="Monserrat"/>
              </a:rPr>
              <a:t>Pet Business Insurance</a:t>
            </a:r>
          </a:p>
          <a:p>
            <a:r>
              <a:rPr lang="en-US" altLang="en-US" b="0" dirty="0">
                <a:latin typeface="Monserrat"/>
              </a:rPr>
              <a:t>For groomers, walkers, or vets - covers accidents, injuries, or pet escapes.</a:t>
            </a:r>
            <a:endParaRPr lang="en-AU" dirty="0">
              <a:latin typeface="Monserrat"/>
            </a:endParaRPr>
          </a:p>
        </p:txBody>
      </p:sp>
      <p:pic>
        <p:nvPicPr>
          <p:cNvPr id="4" name="Graphic 3" descr="Cat with solid fill">
            <a:extLst>
              <a:ext uri="{FF2B5EF4-FFF2-40B4-BE49-F238E27FC236}">
                <a16:creationId xmlns:a16="http://schemas.microsoft.com/office/drawing/2014/main" id="{0B9D4E29-C3CE-AC09-A5EA-8C3C966C5A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79330" y="4764986"/>
            <a:ext cx="914400" cy="914400"/>
          </a:xfrm>
          <a:prstGeom prst="rect">
            <a:avLst/>
          </a:prstGeom>
        </p:spPr>
      </p:pic>
      <p:pic>
        <p:nvPicPr>
          <p:cNvPr id="14" name="Graphic 13" descr="Internet with solid fill">
            <a:extLst>
              <a:ext uri="{FF2B5EF4-FFF2-40B4-BE49-F238E27FC236}">
                <a16:creationId xmlns:a16="http://schemas.microsoft.com/office/drawing/2014/main" id="{1B0E8FF1-F89D-2D17-B9CF-A91C107C68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41072" y="47793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  <p:bldP spid="9" grpId="0"/>
      <p:bldP spid="15" grpId="0"/>
      <p:bldP spid="16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994FF-295B-49E6-E12F-550A59D7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Ben – Dairy Farm Owner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CB09F-3A4E-8A9C-2778-B3F8E1AD6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2482" y="2002271"/>
            <a:ext cx="5934740" cy="4232505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>
              <a:buNone/>
            </a:pPr>
            <a:r>
              <a:rPr lang="en-US" sz="1800" dirty="0">
                <a:latin typeface="+mn-lt"/>
              </a:rPr>
              <a:t>Ben runs a family-owned dairy farm in regional NSW.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He employs five staff, owns tractors and milking equipment, and has over 200 cows.</a:t>
            </a:r>
          </a:p>
          <a:p>
            <a:pPr marL="0">
              <a:buNone/>
            </a:pP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His farm also sells milk to local processors and sometimes hosts school tours.</a:t>
            </a:r>
          </a:p>
          <a:p>
            <a:pPr marL="0">
              <a:buNone/>
            </a:pPr>
            <a:br>
              <a:rPr lang="en-US" sz="1800" dirty="0">
                <a:latin typeface="+mn-lt"/>
              </a:rPr>
            </a:br>
            <a:endParaRPr lang="en-US" sz="1800" dirty="0">
              <a:latin typeface="+mn-lt"/>
            </a:endParaRPr>
          </a:p>
          <a:p>
            <a:pPr marL="0">
              <a:buNone/>
            </a:pPr>
            <a:r>
              <a:rPr lang="en-US" sz="1800" b="1" dirty="0">
                <a:latin typeface="+mn-lt"/>
              </a:rPr>
              <a:t>Think about…</a:t>
            </a:r>
          </a:p>
          <a:p>
            <a:pPr marL="0">
              <a:buNone/>
            </a:pPr>
            <a:r>
              <a:rPr lang="en-US" sz="1800" dirty="0">
                <a:latin typeface="+mn-lt"/>
              </a:rPr>
              <a:t>What could go wrong for Ben?</a:t>
            </a:r>
          </a:p>
          <a:p>
            <a:pPr marL="0">
              <a:buNone/>
            </a:pPr>
            <a:r>
              <a:rPr lang="en-US" sz="1800" dirty="0">
                <a:latin typeface="+mn-lt"/>
              </a:rPr>
              <a:t>What types of insurance might protect his business?</a:t>
            </a:r>
          </a:p>
          <a:p>
            <a:pPr marL="0">
              <a:buNone/>
            </a:pPr>
            <a:endParaRPr lang="en-US" sz="1800" dirty="0">
              <a:latin typeface="+mn-lt"/>
            </a:endParaRPr>
          </a:p>
          <a:p>
            <a:pPr marL="0">
              <a:buNone/>
            </a:pPr>
            <a:endParaRPr lang="en-AU" sz="1800" dirty="0">
              <a:latin typeface="+mn-lt"/>
            </a:endParaRPr>
          </a:p>
        </p:txBody>
      </p:sp>
      <p:pic>
        <p:nvPicPr>
          <p:cNvPr id="13" name="Picture 12" descr="A person standing in front of cows&#10;&#10;AI-generated content may be incorrect.">
            <a:extLst>
              <a:ext uri="{FF2B5EF4-FFF2-40B4-BE49-F238E27FC236}">
                <a16:creationId xmlns:a16="http://schemas.microsoft.com/office/drawing/2014/main" id="{665BD5DC-A30D-7D7A-5494-3858F0665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08" y="2002271"/>
            <a:ext cx="4784782" cy="3445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24522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84EC5-809B-8701-15D9-CC9DB185D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7D1B2B3-70A0-9A0F-9D8B-8DAD71313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7181" y="960155"/>
            <a:ext cx="10097637" cy="122671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algn="ctr">
              <a:buNone/>
            </a:pPr>
            <a:r>
              <a:rPr lang="en-AU" sz="2400" b="1" dirty="0">
                <a:latin typeface="Monserrat"/>
              </a:rPr>
              <a:t>Possible Risks for Ben</a:t>
            </a:r>
          </a:p>
          <a:p>
            <a:pPr marL="0" algn="ctr">
              <a:buNone/>
            </a:pPr>
            <a:r>
              <a:rPr lang="en-AU" sz="2000" dirty="0">
                <a:latin typeface="Monserrat"/>
              </a:rPr>
              <a:t>Animal illness or injury, storms, floods or bushfires, worker injuries, visitor accidents, loss of income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5556CC-2167-CACE-0625-726D6403B6D0}"/>
              </a:ext>
            </a:extLst>
          </p:cNvPr>
          <p:cNvSpPr txBox="1"/>
          <p:nvPr/>
        </p:nvSpPr>
        <p:spPr>
          <a:xfrm>
            <a:off x="1796515" y="5551911"/>
            <a:ext cx="2958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Public Liability Insurance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 </a:t>
            </a:r>
            <a:endParaRPr lang="en-US" altLang="en-US" sz="1200" dirty="0">
              <a:latin typeface="Monserrat"/>
            </a:endParaRPr>
          </a:p>
          <a:p>
            <a:pPr algn="ct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Covers you if someone gets hurt or something gets damaged because of your business</a:t>
            </a:r>
            <a:endParaRPr lang="en-AU" sz="1200" dirty="0">
              <a:latin typeface="Mon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A60D7-80CE-0D4E-8495-0AD25D953117}"/>
              </a:ext>
            </a:extLst>
          </p:cNvPr>
          <p:cNvSpPr txBox="1"/>
          <p:nvPr/>
        </p:nvSpPr>
        <p:spPr>
          <a:xfrm>
            <a:off x="6358915" y="4070132"/>
            <a:ext cx="2958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 dirty="0">
                <a:latin typeface="Monserrat"/>
              </a:rPr>
              <a:t>Business Property Insurance </a:t>
            </a:r>
          </a:p>
          <a:p>
            <a:r>
              <a:rPr lang="en-US" altLang="en-US" b="0" dirty="0">
                <a:latin typeface="Monserrat"/>
              </a:rPr>
              <a:t>Covers your shop, gear, or stock if there’s a fire, theft, or storm damage.</a:t>
            </a:r>
            <a:endParaRPr lang="en-AU" b="0" dirty="0">
              <a:latin typeface="Mon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554A5-191E-5F41-AB73-4A834C07629C}"/>
              </a:ext>
            </a:extLst>
          </p:cNvPr>
          <p:cNvSpPr txBox="1"/>
          <p:nvPr/>
        </p:nvSpPr>
        <p:spPr>
          <a:xfrm>
            <a:off x="3151135" y="4066975"/>
            <a:ext cx="3256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 dirty="0">
                <a:latin typeface="Monserrat"/>
              </a:rPr>
              <a:t>Business Interruption Insurance </a:t>
            </a:r>
          </a:p>
          <a:p>
            <a:r>
              <a:rPr lang="en-US" altLang="en-US" b="0" dirty="0">
                <a:latin typeface="Monserrat"/>
              </a:rPr>
              <a:t>Helps cover lost income if your business can’t open after damage or disaster.</a:t>
            </a:r>
            <a:br>
              <a:rPr lang="en-US" altLang="en-US" dirty="0">
                <a:latin typeface="Monserrat"/>
              </a:rPr>
            </a:br>
            <a:endParaRPr lang="en-AU" dirty="0">
              <a:latin typeface="Mon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44AAA8-6136-920B-2034-3ACE920D7F2F}"/>
              </a:ext>
            </a:extLst>
          </p:cNvPr>
          <p:cNvSpPr txBox="1"/>
          <p:nvPr/>
        </p:nvSpPr>
        <p:spPr>
          <a:xfrm>
            <a:off x="9261461" y="4035647"/>
            <a:ext cx="27201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 dirty="0">
                <a:latin typeface="Monserrat"/>
              </a:rPr>
              <a:t>Workers’ Compensation </a:t>
            </a:r>
          </a:p>
          <a:p>
            <a:r>
              <a:rPr lang="en-US" altLang="en-US" b="0" dirty="0">
                <a:latin typeface="Monserrat"/>
              </a:rPr>
              <a:t>Covers employees if they get hurt or sick while working.</a:t>
            </a:r>
            <a:br>
              <a:rPr lang="en-US" altLang="en-US" b="0" dirty="0">
                <a:latin typeface="Monserrat"/>
              </a:rPr>
            </a:br>
            <a:endParaRPr lang="en-AU" b="0" dirty="0">
              <a:latin typeface="Monserrat"/>
            </a:endParaRPr>
          </a:p>
        </p:txBody>
      </p:sp>
      <p:pic>
        <p:nvPicPr>
          <p:cNvPr id="10" name="Graphic 9" descr="Office worker male with solid fill">
            <a:extLst>
              <a:ext uri="{FF2B5EF4-FFF2-40B4-BE49-F238E27FC236}">
                <a16:creationId xmlns:a16="http://schemas.microsoft.com/office/drawing/2014/main" id="{BC7361AB-010D-944C-4FD9-B670C5719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4343" y="3108217"/>
            <a:ext cx="914400" cy="914400"/>
          </a:xfrm>
          <a:prstGeom prst="rect">
            <a:avLst/>
          </a:prstGeom>
        </p:spPr>
      </p:pic>
      <p:pic>
        <p:nvPicPr>
          <p:cNvPr id="11" name="Graphic 10" descr="Modern architecture with solid fill">
            <a:extLst>
              <a:ext uri="{FF2B5EF4-FFF2-40B4-BE49-F238E27FC236}">
                <a16:creationId xmlns:a16="http://schemas.microsoft.com/office/drawing/2014/main" id="{ACD4871F-94F2-EC74-BEB4-AF386BBC4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3751" y="3108217"/>
            <a:ext cx="914400" cy="914400"/>
          </a:xfrm>
          <a:prstGeom prst="rect">
            <a:avLst/>
          </a:prstGeom>
        </p:spPr>
      </p:pic>
      <p:pic>
        <p:nvPicPr>
          <p:cNvPr id="12" name="Graphic 11" descr="Ambulance with solid fill">
            <a:extLst>
              <a:ext uri="{FF2B5EF4-FFF2-40B4-BE49-F238E27FC236}">
                <a16:creationId xmlns:a16="http://schemas.microsoft.com/office/drawing/2014/main" id="{FA89C7E1-CB20-73AF-7F56-376602C3C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64508" y="4668167"/>
            <a:ext cx="914400" cy="914400"/>
          </a:xfrm>
          <a:prstGeom prst="rect">
            <a:avLst/>
          </a:prstGeom>
        </p:spPr>
      </p:pic>
      <p:pic>
        <p:nvPicPr>
          <p:cNvPr id="13" name="Graphic 12" descr="No sign with solid fill">
            <a:extLst>
              <a:ext uri="{FF2B5EF4-FFF2-40B4-BE49-F238E27FC236}">
                <a16:creationId xmlns:a16="http://schemas.microsoft.com/office/drawing/2014/main" id="{5AB0814F-ACBF-FA30-6273-2768C3A2A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3964" y="3266634"/>
            <a:ext cx="800341" cy="8003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ABF27E-05A7-9F6C-A944-4DD71DA5D71F}"/>
              </a:ext>
            </a:extLst>
          </p:cNvPr>
          <p:cNvSpPr txBox="1"/>
          <p:nvPr/>
        </p:nvSpPr>
        <p:spPr>
          <a:xfrm>
            <a:off x="3048866" y="2513978"/>
            <a:ext cx="6094268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latin typeface="Monserra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Montserrat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Montserrat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AU" dirty="0">
                <a:solidFill>
                  <a:srgbClr val="00B050"/>
                </a:solidFill>
              </a:rPr>
              <a:t>Types of Insurance she needs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8E0BC0-49F4-63FA-F74D-C73C5FDC8B1E}"/>
              </a:ext>
            </a:extLst>
          </p:cNvPr>
          <p:cNvSpPr txBox="1"/>
          <p:nvPr/>
        </p:nvSpPr>
        <p:spPr>
          <a:xfrm>
            <a:off x="8030874" y="385242"/>
            <a:ext cx="5331835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latin typeface="Monserra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Montserrat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Montserrat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AU" dirty="0">
                <a:solidFill>
                  <a:srgbClr val="F68A53"/>
                </a:solidFill>
              </a:rPr>
              <a:t>Great work!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23F17D-8AEC-1396-4020-4BE5AB617BDA}"/>
              </a:ext>
            </a:extLst>
          </p:cNvPr>
          <p:cNvSpPr txBox="1"/>
          <p:nvPr/>
        </p:nvSpPr>
        <p:spPr>
          <a:xfrm>
            <a:off x="100488" y="4050323"/>
            <a:ext cx="3048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 dirty="0">
                <a:latin typeface="Monserrat"/>
              </a:rPr>
              <a:t>Farm Insurance </a:t>
            </a:r>
          </a:p>
          <a:p>
            <a:r>
              <a:rPr lang="en-US" altLang="en-US" b="0" dirty="0">
                <a:latin typeface="Monserrat"/>
              </a:rPr>
              <a:t>Protects crops, livestock, and machinery from damage or loss</a:t>
            </a:r>
            <a:endParaRPr lang="en-AU" b="0" dirty="0">
              <a:latin typeface="Monserrat"/>
            </a:endParaRPr>
          </a:p>
        </p:txBody>
      </p:sp>
      <p:pic>
        <p:nvPicPr>
          <p:cNvPr id="18" name="Graphic 17" descr="Cow with solid fill">
            <a:extLst>
              <a:ext uri="{FF2B5EF4-FFF2-40B4-BE49-F238E27FC236}">
                <a16:creationId xmlns:a16="http://schemas.microsoft.com/office/drawing/2014/main" id="{A9570D16-9AB7-5127-C6E7-FED4ED277F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67240" y="3211157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39090F-7DBB-C65D-20BC-A6397D35927C}"/>
              </a:ext>
            </a:extLst>
          </p:cNvPr>
          <p:cNvSpPr txBox="1"/>
          <p:nvPr/>
        </p:nvSpPr>
        <p:spPr>
          <a:xfrm>
            <a:off x="6632298" y="5703058"/>
            <a:ext cx="3868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Income Protection </a:t>
            </a:r>
            <a:endParaRPr lang="en-US" altLang="en-US" sz="1200" dirty="0">
              <a:latin typeface="Monserrat"/>
            </a:endParaRPr>
          </a:p>
          <a:p>
            <a:pPr algn="ctr"/>
            <a:r>
              <a:rPr lang="en-US" sz="1200" dirty="0">
                <a:latin typeface="Monserrat"/>
              </a:rPr>
              <a:t>Covers a business owner’s or key worker’s income if they can’t work due to illness or injury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</a:br>
            <a:endParaRPr lang="en-AU" sz="1200" dirty="0">
              <a:latin typeface="Monserrat"/>
            </a:endParaRPr>
          </a:p>
        </p:txBody>
      </p:sp>
      <p:pic>
        <p:nvPicPr>
          <p:cNvPr id="20" name="Graphic 19" descr="Dollar with solid fill">
            <a:extLst>
              <a:ext uri="{FF2B5EF4-FFF2-40B4-BE49-F238E27FC236}">
                <a16:creationId xmlns:a16="http://schemas.microsoft.com/office/drawing/2014/main" id="{7C9E9F2E-506B-83CB-C287-793BCA5436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09337" y="47886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8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  <p:bldP spid="9" grpId="0"/>
      <p:bldP spid="15" grpId="0"/>
      <p:bldP spid="16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F0AD-E7FC-C2CD-DE9F-B9CFF31A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82564" cy="1325563"/>
          </a:xfrm>
        </p:spPr>
        <p:txBody>
          <a:bodyPr/>
          <a:lstStyle/>
          <a:p>
            <a:r>
              <a:rPr lang="en-AU"/>
              <a:t>Maya – Renewable Energy Business</a:t>
            </a:r>
          </a:p>
        </p:txBody>
      </p:sp>
      <p:pic>
        <p:nvPicPr>
          <p:cNvPr id="6" name="Content Placeholder 5" descr="A person in a yellow vest and helmet holding a clipboard&#10;&#10;AI-generated content may be incorrect.">
            <a:extLst>
              <a:ext uri="{FF2B5EF4-FFF2-40B4-BE49-F238E27FC236}">
                <a16:creationId xmlns:a16="http://schemas.microsoft.com/office/drawing/2014/main" id="{4B70CEE2-4587-7FA4-E87E-1AA5F2EBA5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5181600" cy="3908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2BEEE2-DED4-2546-3184-23BD0E1F2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732124" cy="4360746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>
              <a:buNone/>
            </a:pPr>
            <a:r>
              <a:rPr lang="en-US" sz="1800">
                <a:latin typeface="+mn-lt"/>
              </a:rPr>
              <a:t>Maya helps run a renewable energy business that builds and maintains solar farms and wind turbines across regional Australia. Her company has 60 staff, including electricians, technicians, engineers and field workers. </a:t>
            </a:r>
          </a:p>
          <a:p>
            <a:pPr marL="0">
              <a:buNone/>
            </a:pPr>
            <a:r>
              <a:rPr lang="en-US" sz="1800">
                <a:latin typeface="+mn-lt"/>
              </a:rPr>
              <a:t>They supply clean energy to businesses, councils and communities.</a:t>
            </a:r>
          </a:p>
          <a:p>
            <a:pPr marL="0">
              <a:buNone/>
            </a:pPr>
            <a:endParaRPr lang="en-US" sz="1800">
              <a:latin typeface="+mn-lt"/>
            </a:endParaRPr>
          </a:p>
          <a:p>
            <a:pPr marL="0">
              <a:buNone/>
            </a:pPr>
            <a:endParaRPr lang="en-US" sz="1800">
              <a:latin typeface="+mn-lt"/>
            </a:endParaRPr>
          </a:p>
          <a:p>
            <a:pPr marL="0">
              <a:buNone/>
            </a:pPr>
            <a:r>
              <a:rPr lang="en-US" sz="1800" b="1">
                <a:latin typeface="+mn-lt"/>
              </a:rPr>
              <a:t>Think about…</a:t>
            </a:r>
          </a:p>
          <a:p>
            <a:pPr marL="0">
              <a:buNone/>
            </a:pPr>
            <a:r>
              <a:rPr lang="en-US" sz="1800">
                <a:latin typeface="+mn-lt"/>
              </a:rPr>
              <a:t>What could go wrong for Ben?</a:t>
            </a:r>
          </a:p>
          <a:p>
            <a:pPr marL="0">
              <a:buNone/>
            </a:pPr>
            <a:r>
              <a:rPr lang="en-US" sz="1800">
                <a:latin typeface="+mn-lt"/>
              </a:rPr>
              <a:t>What types of insurance might protect his business?</a:t>
            </a:r>
          </a:p>
          <a:p>
            <a:pPr marL="0">
              <a:buNone/>
            </a:pPr>
            <a:endParaRPr lang="en-US" sz="1800">
              <a:latin typeface="+mn-lt"/>
            </a:endParaRPr>
          </a:p>
          <a:p>
            <a:pPr marL="0">
              <a:buNone/>
            </a:pPr>
            <a:endParaRPr lang="en-AU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703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B4D17-6860-E51E-BD7B-12CEE5CCC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28A9700-5A3E-F7C8-4A49-F141DEDBED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7181" y="960155"/>
            <a:ext cx="10097637" cy="9182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algn="ctr">
              <a:buNone/>
            </a:pPr>
            <a:r>
              <a:rPr lang="en-AU" sz="2400" b="1">
                <a:latin typeface="Monserrat"/>
              </a:rPr>
              <a:t>Possible Risks for Maya</a:t>
            </a:r>
          </a:p>
          <a:p>
            <a:pPr marL="0" algn="ctr">
              <a:buNone/>
            </a:pPr>
            <a:r>
              <a:rPr lang="en-AU" sz="2000">
                <a:latin typeface="Monserrat"/>
              </a:rPr>
              <a:t>Weather impacts, equipment damage, injuries to workers, cyber attacks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95512-53CC-00FF-06A8-2AC033D52CD8}"/>
              </a:ext>
            </a:extLst>
          </p:cNvPr>
          <p:cNvSpPr txBox="1"/>
          <p:nvPr/>
        </p:nvSpPr>
        <p:spPr>
          <a:xfrm>
            <a:off x="230731" y="4066975"/>
            <a:ext cx="2958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Public Liability Insurance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 </a:t>
            </a:r>
            <a:endParaRPr lang="en-US" altLang="en-US" sz="1200">
              <a:latin typeface="Monserrat"/>
            </a:endParaRPr>
          </a:p>
          <a:p>
            <a:pPr algn="ctr"/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Covers you if someone gets hurt or something gets damaged because of your business</a:t>
            </a:r>
            <a:endParaRPr lang="en-AU" sz="1200">
              <a:latin typeface="Mon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2D20B-E1B9-A614-A270-FEF8F5D9EC64}"/>
              </a:ext>
            </a:extLst>
          </p:cNvPr>
          <p:cNvSpPr txBox="1"/>
          <p:nvPr/>
        </p:nvSpPr>
        <p:spPr>
          <a:xfrm>
            <a:off x="6358915" y="4070132"/>
            <a:ext cx="2958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>
                <a:latin typeface="Monserrat"/>
              </a:rPr>
              <a:t>Business Property Insurance </a:t>
            </a:r>
          </a:p>
          <a:p>
            <a:r>
              <a:rPr lang="en-US" altLang="en-US" b="0">
                <a:latin typeface="Monserrat"/>
              </a:rPr>
              <a:t>Covers your shop, gear, or stock if there’s a fire, theft, or storm damage.</a:t>
            </a:r>
            <a:endParaRPr lang="en-AU" b="0">
              <a:latin typeface="Mon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867F4-B0E5-8C72-6552-575FE0257327}"/>
              </a:ext>
            </a:extLst>
          </p:cNvPr>
          <p:cNvSpPr txBox="1"/>
          <p:nvPr/>
        </p:nvSpPr>
        <p:spPr>
          <a:xfrm>
            <a:off x="3151135" y="4066975"/>
            <a:ext cx="3256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>
                <a:latin typeface="Monserrat"/>
              </a:rPr>
              <a:t>Business Interruption Insurance </a:t>
            </a:r>
          </a:p>
          <a:p>
            <a:r>
              <a:rPr lang="en-US" altLang="en-US" b="0">
                <a:latin typeface="Monserrat"/>
              </a:rPr>
              <a:t>Helps cover lost income if your business can’t open after damage or disaster.</a:t>
            </a:r>
            <a:br>
              <a:rPr lang="en-US" altLang="en-US">
                <a:latin typeface="Monserrat"/>
              </a:rPr>
            </a:br>
            <a:endParaRPr lang="en-AU">
              <a:latin typeface="Mon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17BAB-3F01-97E4-D702-BD173CC1C414}"/>
              </a:ext>
            </a:extLst>
          </p:cNvPr>
          <p:cNvSpPr txBox="1"/>
          <p:nvPr/>
        </p:nvSpPr>
        <p:spPr>
          <a:xfrm>
            <a:off x="9261461" y="4035647"/>
            <a:ext cx="27201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>
                <a:latin typeface="Monserrat"/>
              </a:rPr>
              <a:t>Workers’ Compensation </a:t>
            </a:r>
          </a:p>
          <a:p>
            <a:r>
              <a:rPr lang="en-US" altLang="en-US" b="0">
                <a:latin typeface="Monserrat"/>
              </a:rPr>
              <a:t>Covers employees if they get hurt or sick while working.</a:t>
            </a:r>
            <a:br>
              <a:rPr lang="en-US" altLang="en-US" b="0">
                <a:latin typeface="Monserrat"/>
              </a:rPr>
            </a:br>
            <a:endParaRPr lang="en-AU" b="0">
              <a:latin typeface="Monserrat"/>
            </a:endParaRPr>
          </a:p>
        </p:txBody>
      </p:sp>
      <p:pic>
        <p:nvPicPr>
          <p:cNvPr id="10" name="Graphic 9" descr="Office worker male with solid fill">
            <a:extLst>
              <a:ext uri="{FF2B5EF4-FFF2-40B4-BE49-F238E27FC236}">
                <a16:creationId xmlns:a16="http://schemas.microsoft.com/office/drawing/2014/main" id="{2B1ED166-4D3F-BF3D-6372-F0047532C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4343" y="3108217"/>
            <a:ext cx="914400" cy="914400"/>
          </a:xfrm>
          <a:prstGeom prst="rect">
            <a:avLst/>
          </a:prstGeom>
        </p:spPr>
      </p:pic>
      <p:pic>
        <p:nvPicPr>
          <p:cNvPr id="11" name="Graphic 10" descr="Modern architecture with solid fill">
            <a:extLst>
              <a:ext uri="{FF2B5EF4-FFF2-40B4-BE49-F238E27FC236}">
                <a16:creationId xmlns:a16="http://schemas.microsoft.com/office/drawing/2014/main" id="{4E70A9FA-3C40-ECE5-7355-DBD2911DB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3751" y="3108217"/>
            <a:ext cx="914400" cy="914400"/>
          </a:xfrm>
          <a:prstGeom prst="rect">
            <a:avLst/>
          </a:prstGeom>
        </p:spPr>
      </p:pic>
      <p:pic>
        <p:nvPicPr>
          <p:cNvPr id="12" name="Graphic 11" descr="Ambulance with solid fill">
            <a:extLst>
              <a:ext uri="{FF2B5EF4-FFF2-40B4-BE49-F238E27FC236}">
                <a16:creationId xmlns:a16="http://schemas.microsoft.com/office/drawing/2014/main" id="{01784F1C-7BFA-3331-97D5-01C8457FB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98724" y="3183231"/>
            <a:ext cx="914400" cy="914400"/>
          </a:xfrm>
          <a:prstGeom prst="rect">
            <a:avLst/>
          </a:prstGeom>
        </p:spPr>
      </p:pic>
      <p:pic>
        <p:nvPicPr>
          <p:cNvPr id="13" name="Graphic 12" descr="No sign with solid fill">
            <a:extLst>
              <a:ext uri="{FF2B5EF4-FFF2-40B4-BE49-F238E27FC236}">
                <a16:creationId xmlns:a16="http://schemas.microsoft.com/office/drawing/2014/main" id="{177813F2-C1D1-234A-919C-9EB040217F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3964" y="3266634"/>
            <a:ext cx="800341" cy="8003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4C06EE-A891-74BB-D64B-BA49E6ED7888}"/>
              </a:ext>
            </a:extLst>
          </p:cNvPr>
          <p:cNvSpPr txBox="1"/>
          <p:nvPr/>
        </p:nvSpPr>
        <p:spPr>
          <a:xfrm>
            <a:off x="3048866" y="2513978"/>
            <a:ext cx="6094268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latin typeface="Monserra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Montserrat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Montserrat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AU">
                <a:solidFill>
                  <a:srgbClr val="00B050"/>
                </a:solidFill>
              </a:rPr>
              <a:t>Types of Insurance they need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0CE89D-DDBA-02F5-0B1A-CAC334560EB9}"/>
              </a:ext>
            </a:extLst>
          </p:cNvPr>
          <p:cNvSpPr txBox="1"/>
          <p:nvPr/>
        </p:nvSpPr>
        <p:spPr>
          <a:xfrm>
            <a:off x="8030874" y="385242"/>
            <a:ext cx="5331835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latin typeface="Monserra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Montserrat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Montserrat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AU">
                <a:solidFill>
                  <a:srgbClr val="F68A53"/>
                </a:solidFill>
              </a:rPr>
              <a:t>Good job!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FA44D-4D65-61AA-5BB3-0981D098067E}"/>
              </a:ext>
            </a:extLst>
          </p:cNvPr>
          <p:cNvSpPr txBox="1"/>
          <p:nvPr/>
        </p:nvSpPr>
        <p:spPr>
          <a:xfrm>
            <a:off x="4393851" y="5590058"/>
            <a:ext cx="3868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Cyber Insurance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 </a:t>
            </a:r>
            <a:endParaRPr lang="en-US" altLang="en-US" sz="1200">
              <a:latin typeface="Monserrat"/>
            </a:endParaRPr>
          </a:p>
          <a:p>
            <a:pPr algn="ctr"/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Protects you if hackers steal data or shut down your system.</a:t>
            </a: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</a:br>
            <a:endParaRPr lang="en-AU" sz="1200">
              <a:latin typeface="Monserrat"/>
            </a:endParaRPr>
          </a:p>
        </p:txBody>
      </p:sp>
      <p:pic>
        <p:nvPicPr>
          <p:cNvPr id="3" name="Graphic 2" descr="Internet with solid fill">
            <a:extLst>
              <a:ext uri="{FF2B5EF4-FFF2-40B4-BE49-F238E27FC236}">
                <a16:creationId xmlns:a16="http://schemas.microsoft.com/office/drawing/2014/main" id="{096A4E4F-A841-761D-95A7-645573273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70890" y="47164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8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  <p:bldP spid="9" grpId="0"/>
      <p:bldP spid="15" grpId="0"/>
      <p:bldP spid="16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53A62-BE67-89D1-753D-BA97AE6B79B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01782" y="1461148"/>
            <a:ext cx="1138843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Do you like art, animals, cars or even movies?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Many insurance brokers choose to </a:t>
            </a:r>
            <a:r>
              <a:rPr lang="en-US" dirty="0" err="1"/>
              <a:t>specialise</a:t>
            </a:r>
            <a:r>
              <a:rPr lang="en-US" dirty="0"/>
              <a:t> in a specific industry or type of risk like these, allowing them to become trusted experts in that area.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That’s where following your passion comes in!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96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1F03D-E630-8135-7508-0B91384D1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611DA-6581-AC00-0C6A-730B4C42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Skills every Broker needs</a:t>
            </a:r>
          </a:p>
        </p:txBody>
      </p:sp>
      <p:pic>
        <p:nvPicPr>
          <p:cNvPr id="4" name="Picture 3" descr="A person smiling at a person&#10;&#10;AI-generated content may be incorrect.">
            <a:extLst>
              <a:ext uri="{FF2B5EF4-FFF2-40B4-BE49-F238E27FC236}">
                <a16:creationId xmlns:a16="http://schemas.microsoft.com/office/drawing/2014/main" id="{9137114A-1F84-2805-03D8-556FFD84D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78" y="1394143"/>
            <a:ext cx="5154557" cy="47468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432B21-6DB8-6965-88AC-2927B792F4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665" y="1643286"/>
            <a:ext cx="573857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latin typeface="Montserrat"/>
              </a:rPr>
              <a:t>Communication Skills </a:t>
            </a:r>
            <a:r>
              <a:rPr lang="en-US" sz="1800" dirty="0">
                <a:latin typeface="Montserrat"/>
              </a:rPr>
              <a:t>- Explaining complex policies and listening to client</a:t>
            </a:r>
            <a:endParaRPr lang="en-US" b="1" dirty="0"/>
          </a:p>
          <a:p>
            <a:r>
              <a:rPr lang="en-US" sz="1800" b="1" dirty="0">
                <a:latin typeface="Montserrat"/>
              </a:rPr>
              <a:t>Customer Service </a:t>
            </a:r>
            <a:r>
              <a:rPr lang="en-US" sz="1800" dirty="0">
                <a:latin typeface="Montserrat"/>
              </a:rPr>
              <a:t>- Providing helpful guidance, support, and a positive experience for every client</a:t>
            </a:r>
          </a:p>
          <a:p>
            <a:r>
              <a:rPr lang="en-US" sz="1800" b="1" dirty="0">
                <a:latin typeface="Montserrat"/>
              </a:rPr>
              <a:t>Attention to Detail </a:t>
            </a:r>
            <a:r>
              <a:rPr lang="en-US" sz="1800" dirty="0">
                <a:latin typeface="Montserrat"/>
              </a:rPr>
              <a:t>- Carefully reviewing information, documents, and policies to avoid errors</a:t>
            </a:r>
          </a:p>
          <a:p>
            <a:r>
              <a:rPr lang="en-US" sz="1800" b="1" dirty="0">
                <a:latin typeface="Montserrat"/>
              </a:rPr>
              <a:t>Analytical Thinking </a:t>
            </a:r>
            <a:r>
              <a:rPr lang="en-US" sz="1800" dirty="0">
                <a:latin typeface="Montserrat"/>
              </a:rPr>
              <a:t>- Interpreting data, market trends, and client needs</a:t>
            </a:r>
          </a:p>
          <a:p>
            <a:r>
              <a:rPr lang="en-US" sz="1800" b="1" dirty="0">
                <a:latin typeface="Montserrat"/>
              </a:rPr>
              <a:t>Relationship Management </a:t>
            </a:r>
            <a:r>
              <a:rPr lang="en-US" sz="1800" dirty="0">
                <a:latin typeface="Montserrat"/>
              </a:rPr>
              <a:t>- Building long-term relationships and support</a:t>
            </a:r>
          </a:p>
          <a:p>
            <a:r>
              <a:rPr lang="en-US" sz="1800" b="1" dirty="0">
                <a:latin typeface="Montserrat"/>
              </a:rPr>
              <a:t>Problem Solving Skills </a:t>
            </a:r>
            <a:r>
              <a:rPr lang="en-US" sz="1800" dirty="0">
                <a:latin typeface="Montserrat"/>
              </a:rPr>
              <a:t>- Assessing client risks and understanding policies</a:t>
            </a:r>
            <a:endParaRPr lang="en-US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7758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78B17-7DC8-8994-3701-1251DDC8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to become a Broker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123EA-A23B-CC6E-27F5-09075283E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10515600" cy="42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8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C4C8CA-9A1E-5A00-E26A-0E017F990D2D}"/>
              </a:ext>
            </a:extLst>
          </p:cNvPr>
          <p:cNvSpPr/>
          <p:nvPr/>
        </p:nvSpPr>
        <p:spPr>
          <a:xfrm>
            <a:off x="0" y="0"/>
            <a:ext cx="12192000" cy="6525491"/>
          </a:xfrm>
          <a:prstGeom prst="rect">
            <a:avLst/>
          </a:prstGeom>
          <a:solidFill>
            <a:srgbClr val="F4844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5F426829-A9E7-0DE5-94D9-FE4CCF354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78" t="1898" r="17001" b="1224"/>
          <a:stretch>
            <a:fillRect/>
          </a:stretch>
        </p:blipFill>
        <p:spPr>
          <a:xfrm>
            <a:off x="521739" y="332509"/>
            <a:ext cx="10716875" cy="5840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758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CD84B-6899-271E-D947-487FFE50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Find out More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D1AED-C176-F385-A98B-DAC173649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291" y="1960707"/>
            <a:ext cx="4835236" cy="4351338"/>
          </a:xfrm>
        </p:spPr>
        <p:txBody>
          <a:bodyPr>
            <a:normAutofit/>
          </a:bodyPr>
          <a:lstStyle/>
          <a:p>
            <a:r>
              <a:rPr lang="en-AU" sz="2400" dirty="0"/>
              <a:t>Visit the </a:t>
            </a:r>
            <a:r>
              <a:rPr lang="en-AU" sz="2400" b="1" dirty="0"/>
              <a:t>‘Insure Your Future’</a:t>
            </a:r>
            <a:r>
              <a:rPr lang="en-AU" sz="2400" dirty="0"/>
              <a:t> website and: </a:t>
            </a:r>
          </a:p>
          <a:p>
            <a:pPr marL="0" indent="0">
              <a:buNone/>
            </a:pPr>
            <a:endParaRPr lang="en-AU" sz="2400" dirty="0"/>
          </a:p>
          <a:p>
            <a:pPr lvl="1"/>
            <a:r>
              <a:rPr lang="en-AU" sz="2000" dirty="0"/>
              <a:t>Learn more about becoming a broker</a:t>
            </a:r>
          </a:p>
          <a:p>
            <a:pPr lvl="1"/>
            <a:r>
              <a:rPr lang="en-AU" sz="2000" dirty="0"/>
              <a:t>Hear from real brokers </a:t>
            </a:r>
          </a:p>
          <a:p>
            <a:pPr lvl="1"/>
            <a:r>
              <a:rPr lang="en-AU" sz="2000" dirty="0"/>
              <a:t>Find your pathway </a:t>
            </a:r>
          </a:p>
          <a:p>
            <a:pPr lvl="1"/>
            <a:r>
              <a:rPr lang="en-AU" sz="2000" dirty="0"/>
              <a:t>Explore opportunities near you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08C1331-BEA9-353F-5FD6-4D6EEF7995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62"/>
          <a:stretch>
            <a:fillRect/>
          </a:stretch>
        </p:blipFill>
        <p:spPr>
          <a:xfrm>
            <a:off x="5569527" y="952861"/>
            <a:ext cx="6464443" cy="5540014"/>
          </a:xfrm>
        </p:spPr>
      </p:pic>
    </p:spTree>
    <p:extLst>
      <p:ext uri="{BB962C8B-B14F-4D97-AF65-F5344CB8AC3E}">
        <p14:creationId xmlns:p14="http://schemas.microsoft.com/office/powerpoint/2010/main" val="166854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35D1EEF-73EA-27FC-FCE8-C7449B8C3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572" t="14485" r="19774" b="15315"/>
          <a:stretch>
            <a:fillRect/>
          </a:stretch>
        </p:blipFill>
        <p:spPr>
          <a:xfrm>
            <a:off x="6702137" y="1156634"/>
            <a:ext cx="4634346" cy="4544732"/>
          </a:xfrm>
          <a:prstGeom prst="rect">
            <a:avLst/>
          </a:prstGeom>
        </p:spPr>
      </p:pic>
      <p:pic>
        <p:nvPicPr>
          <p:cNvPr id="12" name="Graphic 11" descr="Arrow: Slight curve with solid fill">
            <a:extLst>
              <a:ext uri="{FF2B5EF4-FFF2-40B4-BE49-F238E27FC236}">
                <a16:creationId xmlns:a16="http://schemas.microsoft.com/office/drawing/2014/main" id="{37DD3169-FBEB-3671-1D24-DEC4072C4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37841" y="4153340"/>
            <a:ext cx="2434936" cy="2434936"/>
          </a:xfrm>
          <a:prstGeom prst="rect">
            <a:avLst/>
          </a:prstGeom>
        </p:spPr>
      </p:pic>
      <p:pic>
        <p:nvPicPr>
          <p:cNvPr id="14" name="Picture 13" descr="A logo with green and orange triangles&#10;&#10;AI-generated content may be incorrect.">
            <a:extLst>
              <a:ext uri="{FF2B5EF4-FFF2-40B4-BE49-F238E27FC236}">
                <a16:creationId xmlns:a16="http://schemas.microsoft.com/office/drawing/2014/main" id="{37724D34-BA3D-15B0-A683-C6C9B9A96F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503320"/>
            <a:ext cx="3569657" cy="44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1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479AF9-4CCA-618E-3B7D-C55354727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Lesson Overview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0B9C510-F7BA-3B5F-0D0D-3EFE3F161E6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962303" y="2196794"/>
            <a:ext cx="554240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What is insurance?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Monserrat"/>
              </a:rPr>
              <a:t>Types of Insurance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Monserrat"/>
              </a:rPr>
              <a:t>What does an insurance broker do?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serra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Pathways to becoming a broker</a:t>
            </a:r>
          </a:p>
        </p:txBody>
      </p:sp>
      <p:pic>
        <p:nvPicPr>
          <p:cNvPr id="6" name="Graphic 5" descr="Classroom with solid fill">
            <a:extLst>
              <a:ext uri="{FF2B5EF4-FFF2-40B4-BE49-F238E27FC236}">
                <a16:creationId xmlns:a16="http://schemas.microsoft.com/office/drawing/2014/main" id="{4AB57F82-980C-A4D1-EA39-FBEAC61C9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53430" y="1390866"/>
            <a:ext cx="4076267" cy="40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4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5254ED-E2D0-D3F8-ED70-D8208C529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AU" dirty="0"/>
              <a:t>What is Insurance?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4AE8E3-C781-B2EE-EBD5-03867A789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Insurance is a </a:t>
            </a:r>
            <a:r>
              <a:rPr lang="en-US" sz="2000" b="1" dirty="0"/>
              <a:t>way for people and businesses to protect themselves against unexpected financial losses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When you buy insurance, you pay a fee (called a premium) to an insurance company. </a:t>
            </a:r>
          </a:p>
          <a:p>
            <a:endParaRPr lang="en-US" sz="2000" dirty="0"/>
          </a:p>
          <a:p>
            <a:r>
              <a:rPr lang="en-US" sz="2000" dirty="0"/>
              <a:t>Then, if something goes wrong - like an accident, theft, or fire- the insurance company helps cover the costs, so you don’t have to pay everything yourself. </a:t>
            </a:r>
          </a:p>
        </p:txBody>
      </p:sp>
      <p:pic>
        <p:nvPicPr>
          <p:cNvPr id="3" name="Picture 2" descr="A umbrella and stacks of money&#10;&#10;AI-generated content may be incorrect.">
            <a:extLst>
              <a:ext uri="{FF2B5EF4-FFF2-40B4-BE49-F238E27FC236}">
                <a16:creationId xmlns:a16="http://schemas.microsoft.com/office/drawing/2014/main" id="{C286FFE0-4C06-C93F-C179-AC1F529C7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r="6488" b="-3"/>
          <a:stretch>
            <a:fillRect/>
          </a:stretch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158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93EC5-CAB2-B93C-FC5D-4BED7C7D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Did You Know…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C7A5A-7EC4-4350-17E2-0B3E16694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905" y="4732200"/>
            <a:ext cx="3648739" cy="92333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>
                <a:latin typeface="Monserrat"/>
              </a:rPr>
              <a:t>Cristiano Ronaldo has his legs insured for a reported </a:t>
            </a:r>
            <a:r>
              <a:rPr lang="it-IT" sz="1800" b="1" dirty="0">
                <a:latin typeface="Monserrat"/>
              </a:rPr>
              <a:t>$145 million </a:t>
            </a:r>
            <a:r>
              <a:rPr lang="en-AU" sz="1800" b="1" dirty="0">
                <a:latin typeface="Monserrat"/>
              </a:rPr>
              <a:t>USD!</a:t>
            </a:r>
            <a:endParaRPr lang="it-IT" sz="1800" b="1" dirty="0">
              <a:latin typeface="Monserra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B249A-0C57-7371-82FA-A0556A264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5806" y="4659464"/>
            <a:ext cx="3620387" cy="120032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Monserrat"/>
              </a:rPr>
              <a:t>Mariah Carey reportedly insured her voice during one of her tours, with sources citing a figure of around </a:t>
            </a:r>
            <a:r>
              <a:rPr lang="en-US" sz="1800" b="1" dirty="0">
                <a:latin typeface="Monserrat"/>
              </a:rPr>
              <a:t>$35 million USD!</a:t>
            </a:r>
            <a:endParaRPr lang="en-AU" sz="1800" b="1" dirty="0">
              <a:latin typeface="Monserra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68C2FCE-13E3-D013-7EC9-63E197337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7134" y="4797963"/>
            <a:ext cx="299838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Gordon Ramsay reportedly has his taste buds insured for a sum of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$10 million USD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Monserrat"/>
              </a:rPr>
              <a:t> </a:t>
            </a:r>
            <a:r>
              <a:rPr lang="en-US" altLang="en-US" sz="800" b="1" dirty="0">
                <a:latin typeface="Monserrat"/>
              </a:rPr>
              <a:t>!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serra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7029C-12B2-5A83-7D9F-1B8214C459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59" r="16422"/>
          <a:stretch>
            <a:fillRect/>
          </a:stretch>
        </p:blipFill>
        <p:spPr>
          <a:xfrm>
            <a:off x="537266" y="1940419"/>
            <a:ext cx="2818998" cy="2687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DA478-02AF-5550-E6DE-2E8A0C8D7E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31" r="12576"/>
          <a:stretch>
            <a:fillRect/>
          </a:stretch>
        </p:blipFill>
        <p:spPr>
          <a:xfrm>
            <a:off x="4448327" y="1940419"/>
            <a:ext cx="3082576" cy="257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6961A-6C4C-B356-91EA-18D7F7AFC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2463" y="1979357"/>
            <a:ext cx="3049535" cy="257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10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4E4220-58BA-00A9-7FF3-933EAF0381A9}"/>
              </a:ext>
            </a:extLst>
          </p:cNvPr>
          <p:cNvSpPr txBox="1"/>
          <p:nvPr/>
        </p:nvSpPr>
        <p:spPr>
          <a:xfrm>
            <a:off x="1618232" y="2356366"/>
            <a:ext cx="8955535" cy="21452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As you can see, there are lots of things that need insurance, and lots of different types of insurance.</a:t>
            </a:r>
          </a:p>
        </p:txBody>
      </p:sp>
    </p:spTree>
    <p:extLst>
      <p:ext uri="{BB962C8B-B14F-4D97-AF65-F5344CB8AC3E}">
        <p14:creationId xmlns:p14="http://schemas.microsoft.com/office/powerpoint/2010/main" val="3579773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2F1731-77F0-2A20-66D0-7499C710A57A}"/>
              </a:ext>
            </a:extLst>
          </p:cNvPr>
          <p:cNvSpPr txBox="1"/>
          <p:nvPr/>
        </p:nvSpPr>
        <p:spPr>
          <a:xfrm>
            <a:off x="754028" y="2023430"/>
            <a:ext cx="2958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Public Liability Insurance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 </a:t>
            </a:r>
            <a:endParaRPr lang="en-US" altLang="en-US" sz="1200" dirty="0">
              <a:latin typeface="Monserrat"/>
            </a:endParaRPr>
          </a:p>
          <a:p>
            <a:pPr algn="ct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Covers you if someone gets hurt or something gets damaged because of your business</a:t>
            </a:r>
            <a:endParaRPr lang="en-AU" sz="1200" dirty="0">
              <a:latin typeface="Mon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7DE54-E3A1-C220-472C-6BE0C78F7BE2}"/>
              </a:ext>
            </a:extLst>
          </p:cNvPr>
          <p:cNvSpPr txBox="1"/>
          <p:nvPr/>
        </p:nvSpPr>
        <p:spPr>
          <a:xfrm>
            <a:off x="4390363" y="2023428"/>
            <a:ext cx="3192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 dirty="0">
                <a:latin typeface="Monserrat"/>
              </a:rPr>
              <a:t>Business Property Insurance </a:t>
            </a:r>
          </a:p>
          <a:p>
            <a:r>
              <a:rPr lang="en-US" altLang="en-US" b="0" dirty="0">
                <a:latin typeface="Monserrat"/>
              </a:rPr>
              <a:t>Covers your shop, gear, or stock if there’s a fire, theft, or storm damage.</a:t>
            </a:r>
            <a:endParaRPr lang="en-AU" b="0" dirty="0">
              <a:latin typeface="Mon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C88C4B-23E1-8E4D-D848-457243D88B4D}"/>
              </a:ext>
            </a:extLst>
          </p:cNvPr>
          <p:cNvSpPr txBox="1"/>
          <p:nvPr/>
        </p:nvSpPr>
        <p:spPr>
          <a:xfrm>
            <a:off x="450115" y="3710710"/>
            <a:ext cx="36815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 dirty="0">
                <a:latin typeface="Monserrat"/>
              </a:rPr>
              <a:t>Business Interruption Insurance </a:t>
            </a:r>
          </a:p>
          <a:p>
            <a:r>
              <a:rPr lang="en-US" altLang="en-US" b="0" dirty="0">
                <a:latin typeface="Monserrat"/>
              </a:rPr>
              <a:t>Helps cover lost income if your business can’t open after damage or disaster.</a:t>
            </a:r>
            <a:br>
              <a:rPr lang="en-US" altLang="en-US" dirty="0">
                <a:latin typeface="Monserrat"/>
              </a:rPr>
            </a:br>
            <a:endParaRPr lang="en-AU" dirty="0">
              <a:latin typeface="Monserra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E4E54B-7CF3-5FC7-5225-56CFFA09CD82}"/>
              </a:ext>
            </a:extLst>
          </p:cNvPr>
          <p:cNvSpPr txBox="1"/>
          <p:nvPr/>
        </p:nvSpPr>
        <p:spPr>
          <a:xfrm>
            <a:off x="4240177" y="3734025"/>
            <a:ext cx="3681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 dirty="0">
                <a:latin typeface="Monserrat"/>
              </a:rPr>
              <a:t>Workers’ Compensation </a:t>
            </a:r>
          </a:p>
          <a:p>
            <a:r>
              <a:rPr lang="en-US" altLang="en-US" b="0" dirty="0">
                <a:latin typeface="Monserrat"/>
              </a:rPr>
              <a:t>Covers employees if they get hurt or sick while working.</a:t>
            </a:r>
            <a:br>
              <a:rPr lang="en-US" altLang="en-US" b="0" dirty="0">
                <a:latin typeface="Monserrat"/>
              </a:rPr>
            </a:br>
            <a:endParaRPr lang="en-AU" b="0" dirty="0">
              <a:latin typeface="Monserra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957D61-C027-755C-4E06-D43C87477095}"/>
              </a:ext>
            </a:extLst>
          </p:cNvPr>
          <p:cNvSpPr txBox="1"/>
          <p:nvPr/>
        </p:nvSpPr>
        <p:spPr>
          <a:xfrm>
            <a:off x="4161761" y="5558249"/>
            <a:ext cx="3868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Cyber Insurance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 </a:t>
            </a:r>
            <a:endParaRPr lang="en-US" altLang="en-US" sz="1200" dirty="0">
              <a:latin typeface="Monserrat"/>
            </a:endParaRPr>
          </a:p>
          <a:p>
            <a:pPr algn="ct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Protects you if hackers steal data or shut down your system.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</a:br>
            <a:endParaRPr lang="en-AU" sz="1200" dirty="0">
              <a:latin typeface="Monserra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05ABC6-FFC8-87D5-FFDE-5BD5E304DAEF}"/>
              </a:ext>
            </a:extLst>
          </p:cNvPr>
          <p:cNvSpPr txBox="1"/>
          <p:nvPr/>
        </p:nvSpPr>
        <p:spPr>
          <a:xfrm>
            <a:off x="214143" y="5558248"/>
            <a:ext cx="379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 dirty="0">
                <a:latin typeface="Monserrat"/>
              </a:rPr>
              <a:t>Farm Insurance </a:t>
            </a:r>
          </a:p>
          <a:p>
            <a:r>
              <a:rPr lang="en-US" altLang="en-US" b="0" dirty="0">
                <a:latin typeface="Monserrat"/>
              </a:rPr>
              <a:t>Protects crops, livestock, and machinery from damage or loss</a:t>
            </a:r>
            <a:endParaRPr lang="en-AU" b="0" dirty="0">
              <a:latin typeface="Mon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F609F7-BF39-3FED-3E0C-B35169201F47}"/>
              </a:ext>
            </a:extLst>
          </p:cNvPr>
          <p:cNvSpPr txBox="1"/>
          <p:nvPr/>
        </p:nvSpPr>
        <p:spPr>
          <a:xfrm>
            <a:off x="8068339" y="3710710"/>
            <a:ext cx="3906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en-US" dirty="0">
                <a:latin typeface="Monserrat"/>
              </a:rPr>
              <a:t>Pet Business Insurance</a:t>
            </a:r>
          </a:p>
          <a:p>
            <a:r>
              <a:rPr lang="en-US" altLang="en-US" b="0" dirty="0">
                <a:latin typeface="Monserrat"/>
              </a:rPr>
              <a:t>For groomers, walkers, or vets — covers accidents, injuries, or pet escapes.</a:t>
            </a:r>
            <a:br>
              <a:rPr lang="en-US" altLang="en-US" b="0" dirty="0">
                <a:latin typeface="Monserrat"/>
              </a:rPr>
            </a:br>
            <a:endParaRPr lang="en-AU" dirty="0">
              <a:latin typeface="Monserra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264C71-5FDD-6994-9616-01E3EF19AC12}"/>
              </a:ext>
            </a:extLst>
          </p:cNvPr>
          <p:cNvSpPr txBox="1"/>
          <p:nvPr/>
        </p:nvSpPr>
        <p:spPr>
          <a:xfrm>
            <a:off x="8199918" y="5558249"/>
            <a:ext cx="3906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Creative or Entertainment Insurance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 </a:t>
            </a:r>
            <a:endParaRPr lang="en-US" altLang="en-US" sz="1200" dirty="0">
              <a:latin typeface="Mon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Covers musicians, artists, or filmmakers if something unexpected happens.</a:t>
            </a:r>
          </a:p>
        </p:txBody>
      </p:sp>
      <p:pic>
        <p:nvPicPr>
          <p:cNvPr id="26" name="Graphic 25" descr="Office worker male with solid fill">
            <a:extLst>
              <a:ext uri="{FF2B5EF4-FFF2-40B4-BE49-F238E27FC236}">
                <a16:creationId xmlns:a16="http://schemas.microsoft.com/office/drawing/2014/main" id="{6D9A84A8-4C87-044F-1ED9-0EC0FD98F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4437" y="2718275"/>
            <a:ext cx="914400" cy="914400"/>
          </a:xfrm>
          <a:prstGeom prst="rect">
            <a:avLst/>
          </a:prstGeom>
        </p:spPr>
      </p:pic>
      <p:pic>
        <p:nvPicPr>
          <p:cNvPr id="30" name="Graphic 29" descr="Modern architecture with solid fill">
            <a:extLst>
              <a:ext uri="{FF2B5EF4-FFF2-40B4-BE49-F238E27FC236}">
                <a16:creationId xmlns:a16="http://schemas.microsoft.com/office/drawing/2014/main" id="{A1B71364-0F72-EC30-8240-279D08E38C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0260" y="1061513"/>
            <a:ext cx="914400" cy="914400"/>
          </a:xfrm>
          <a:prstGeom prst="rect">
            <a:avLst/>
          </a:prstGeom>
        </p:spPr>
      </p:pic>
      <p:pic>
        <p:nvPicPr>
          <p:cNvPr id="32" name="Graphic 31" descr="Cow with solid fill">
            <a:extLst>
              <a:ext uri="{FF2B5EF4-FFF2-40B4-BE49-F238E27FC236}">
                <a16:creationId xmlns:a16="http://schemas.microsoft.com/office/drawing/2014/main" id="{7503B262-ED92-2BB1-282B-8EA6EE536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7161" y="4592778"/>
            <a:ext cx="914400" cy="914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8E790ED-8E06-964E-1A68-F02273D21845}"/>
              </a:ext>
            </a:extLst>
          </p:cNvPr>
          <p:cNvSpPr txBox="1"/>
          <p:nvPr/>
        </p:nvSpPr>
        <p:spPr>
          <a:xfrm>
            <a:off x="8068339" y="2023428"/>
            <a:ext cx="3868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  <a:t>Income Protection </a:t>
            </a:r>
            <a:endParaRPr lang="en-US" altLang="en-US" sz="1200" dirty="0">
              <a:latin typeface="Monserrat"/>
            </a:endParaRPr>
          </a:p>
          <a:p>
            <a:pPr algn="ctr"/>
            <a:r>
              <a:rPr lang="en-US" sz="1200" dirty="0">
                <a:latin typeface="Monserrat"/>
              </a:rPr>
              <a:t>Covers a business owner’s or key worker’s income if they can’t work due to illness or injury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serrat"/>
              </a:rPr>
            </a:br>
            <a:endParaRPr lang="en-AU" sz="1200" dirty="0">
              <a:latin typeface="Mon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62B56A-D973-8825-9E21-9DDC2109F524}"/>
              </a:ext>
            </a:extLst>
          </p:cNvPr>
          <p:cNvSpPr txBox="1"/>
          <p:nvPr/>
        </p:nvSpPr>
        <p:spPr>
          <a:xfrm>
            <a:off x="589062" y="-139255"/>
            <a:ext cx="98823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2800" b="1" dirty="0">
              <a:solidFill>
                <a:srgbClr val="F68A53"/>
              </a:solidFill>
              <a:latin typeface="Monserra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68A53"/>
                </a:solidFill>
                <a:effectLst/>
                <a:latin typeface="Monserrat"/>
              </a:rPr>
              <a:t>Here are some examples of the types of insurance people or businesses may need, but there are many more…..</a:t>
            </a:r>
          </a:p>
        </p:txBody>
      </p:sp>
      <p:pic>
        <p:nvPicPr>
          <p:cNvPr id="3" name="Graphic 2" descr="Cat with solid fill">
            <a:extLst>
              <a:ext uri="{FF2B5EF4-FFF2-40B4-BE49-F238E27FC236}">
                <a16:creationId xmlns:a16="http://schemas.microsoft.com/office/drawing/2014/main" id="{347047E5-444F-C306-3764-4FEC891994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60439" y="2745239"/>
            <a:ext cx="914400" cy="914400"/>
          </a:xfrm>
          <a:prstGeom prst="rect">
            <a:avLst/>
          </a:prstGeom>
        </p:spPr>
      </p:pic>
      <p:pic>
        <p:nvPicPr>
          <p:cNvPr id="5" name="Graphic 4" descr="Ambulance with solid fill">
            <a:extLst>
              <a:ext uri="{FF2B5EF4-FFF2-40B4-BE49-F238E27FC236}">
                <a16:creationId xmlns:a16="http://schemas.microsoft.com/office/drawing/2014/main" id="{724D7F20-866C-207F-CBAA-F726F81A56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48737" y="1134950"/>
            <a:ext cx="914400" cy="914400"/>
          </a:xfrm>
          <a:prstGeom prst="rect">
            <a:avLst/>
          </a:prstGeom>
        </p:spPr>
      </p:pic>
      <p:pic>
        <p:nvPicPr>
          <p:cNvPr id="11" name="Graphic 10" descr="Dollar with solid fill">
            <a:extLst>
              <a:ext uri="{FF2B5EF4-FFF2-40B4-BE49-F238E27FC236}">
                <a16:creationId xmlns:a16="http://schemas.microsoft.com/office/drawing/2014/main" id="{BE86B90A-DB8E-5641-F7B3-A9A181F12B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60439" y="1109028"/>
            <a:ext cx="914400" cy="914400"/>
          </a:xfrm>
          <a:prstGeom prst="rect">
            <a:avLst/>
          </a:prstGeom>
        </p:spPr>
      </p:pic>
      <p:pic>
        <p:nvPicPr>
          <p:cNvPr id="15" name="Graphic 14" descr="Drama with solid fill">
            <a:extLst>
              <a:ext uri="{FF2B5EF4-FFF2-40B4-BE49-F238E27FC236}">
                <a16:creationId xmlns:a16="http://schemas.microsoft.com/office/drawing/2014/main" id="{B802D529-63D7-0DFB-C7A4-5B31FF37B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96007" y="4643849"/>
            <a:ext cx="914400" cy="914400"/>
          </a:xfrm>
          <a:prstGeom prst="rect">
            <a:avLst/>
          </a:prstGeom>
        </p:spPr>
      </p:pic>
      <p:pic>
        <p:nvPicPr>
          <p:cNvPr id="17" name="Graphic 16" descr="Internet with solid fill">
            <a:extLst>
              <a:ext uri="{FF2B5EF4-FFF2-40B4-BE49-F238E27FC236}">
                <a16:creationId xmlns:a16="http://schemas.microsoft.com/office/drawing/2014/main" id="{FF7739E8-4FFE-9B18-4396-977B242173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38799" y="4801049"/>
            <a:ext cx="914400" cy="914400"/>
          </a:xfrm>
          <a:prstGeom prst="rect">
            <a:avLst/>
          </a:prstGeom>
        </p:spPr>
      </p:pic>
      <p:pic>
        <p:nvPicPr>
          <p:cNvPr id="20" name="Graphic 19" descr="No sign with solid fill">
            <a:extLst>
              <a:ext uri="{FF2B5EF4-FFF2-40B4-BE49-F238E27FC236}">
                <a16:creationId xmlns:a16="http://schemas.microsoft.com/office/drawing/2014/main" id="{59011CB5-E21C-2335-C5C7-8BB3EF8856A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717161" y="2910369"/>
            <a:ext cx="800341" cy="80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8" grpId="0"/>
      <p:bldP spid="22" grpId="0"/>
      <p:bldP spid="24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35C7-062A-92CE-9B46-FAD805E9C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So, what is an Insurance Broker?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6DEB0-C6D5-EF06-744C-0916934A5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533"/>
            <a:ext cx="6341918" cy="4351338"/>
          </a:xfrm>
        </p:spPr>
        <p:txBody>
          <a:bodyPr>
            <a:normAutofit/>
          </a:bodyPr>
          <a:lstStyle/>
          <a:p>
            <a:r>
              <a:rPr lang="en-US" sz="1800" dirty="0"/>
              <a:t>An insurance broker </a:t>
            </a:r>
            <a:r>
              <a:rPr lang="en-US" sz="1800" b="1" dirty="0"/>
              <a:t>helps people and businesses find the right insurance to protect what’s important to them.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 broker’s job is to make sure their client is properly covered if something goes wrong - like a fire, accident, or theft.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Brokers work for their clients, not for insurance companies. That means they can look at lots of different options and give honest advice about what fits best.</a:t>
            </a:r>
            <a:br>
              <a:rPr lang="en-US" sz="1800" dirty="0"/>
            </a:br>
            <a:endParaRPr lang="en-AU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7D5720-D6E6-E276-F863-DF18B7525F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44692" y="2462161"/>
            <a:ext cx="5895109" cy="4030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BBCFD-73FC-93D3-8994-2D5C35FCD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713" y="2899064"/>
            <a:ext cx="4173997" cy="359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420A0-86FE-A8BF-341F-EA2C46CA0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C2697-AE43-7DAE-73C5-B9307123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91" y="365125"/>
            <a:ext cx="7131627" cy="1344377"/>
          </a:xfrm>
        </p:spPr>
        <p:txBody>
          <a:bodyPr/>
          <a:lstStyle/>
          <a:p>
            <a:r>
              <a:rPr lang="en-AU" dirty="0">
                <a:latin typeface="Montserrat"/>
              </a:rPr>
              <a:t>Why Insurance Brokers </a:t>
            </a:r>
            <a:br>
              <a:rPr lang="en-AU" dirty="0">
                <a:latin typeface="Montserrat"/>
              </a:rPr>
            </a:br>
            <a:r>
              <a:rPr lang="en-AU" dirty="0">
                <a:latin typeface="Montserrat"/>
              </a:rPr>
              <a:t>are Important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17A4E-71AD-762B-637F-CA9377F94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991" y="1929533"/>
            <a:ext cx="6341918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1800" dirty="0">
                <a:latin typeface="Montserrat"/>
              </a:rPr>
              <a:t>Insurance brokers are important because they help people and businesses find the right insurance </a:t>
            </a:r>
            <a:r>
              <a:rPr lang="en-US" sz="1800" b="1" dirty="0">
                <a:latin typeface="Montserrat"/>
              </a:rPr>
              <a:t>without the stress</a:t>
            </a:r>
            <a:r>
              <a:rPr lang="en-US" sz="1800" dirty="0">
                <a:latin typeface="Montserrat"/>
              </a:rPr>
              <a:t>. If something goes wrong, they guide you through the claims process so </a:t>
            </a:r>
            <a:r>
              <a:rPr lang="en-US" sz="1800" b="1" dirty="0">
                <a:latin typeface="Montserrat"/>
              </a:rPr>
              <a:t>you’re not doing it alone.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sz="1800" b="1" dirty="0">
                <a:latin typeface="Montserrat"/>
              </a:rPr>
              <a:t>Real-world impact</a:t>
            </a:r>
            <a:r>
              <a:rPr lang="en-US" sz="1800" dirty="0">
                <a:latin typeface="Montserrat"/>
              </a:rPr>
              <a:t> - helping businesses stay open after disasters, supporting communities after catastrophes, protecting jobs and industries, and contributing to a stronger economy. When major events like bushfires or cyclones hit, brokers are often among the first to help clients navigate what to do next.</a:t>
            </a:r>
          </a:p>
          <a:p>
            <a:pPr marL="0" indent="0">
              <a:buNone/>
            </a:pPr>
            <a:endParaRPr lang="en-US" sz="1800" dirty="0">
              <a:latin typeface="Montserrat"/>
            </a:endParaRPr>
          </a:p>
          <a:p>
            <a:r>
              <a:rPr lang="en-US" sz="1800" dirty="0">
                <a:latin typeface="Montserrat"/>
              </a:rPr>
              <a:t>In short, brokers save you time and money, reduce confusion, and help keep people, businesses, and communities moving forward.</a:t>
            </a:r>
            <a:endParaRPr lang="en-US" dirty="0">
              <a:latin typeface="Montserrat"/>
            </a:endParaRPr>
          </a:p>
        </p:txBody>
      </p:sp>
      <p:pic>
        <p:nvPicPr>
          <p:cNvPr id="5" name="Picture 4" descr="A collage of people in red shirts&#10;&#10;AI-generated content may be incorrect.">
            <a:extLst>
              <a:ext uri="{FF2B5EF4-FFF2-40B4-BE49-F238E27FC236}">
                <a16:creationId xmlns:a16="http://schemas.microsoft.com/office/drawing/2014/main" id="{A80F310E-EB86-67D6-C2DB-B03A4BFF5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2" r="1392"/>
          <a:stretch>
            <a:fillRect/>
          </a:stretch>
        </p:blipFill>
        <p:spPr>
          <a:xfrm>
            <a:off x="8050368" y="365125"/>
            <a:ext cx="3651084" cy="600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4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-9114 - NIBA - IYF Presentation Templates">
  <a:themeElements>
    <a:clrScheme name="Custom 3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F68A53"/>
      </a:accent1>
      <a:accent2>
        <a:srgbClr val="009732"/>
      </a:accent2>
      <a:accent3>
        <a:srgbClr val="8DBCA1"/>
      </a:accent3>
      <a:accent4>
        <a:srgbClr val="282828"/>
      </a:accent4>
      <a:accent5>
        <a:srgbClr val="F68A53"/>
      </a:accent5>
      <a:accent6>
        <a:srgbClr val="4EA72E"/>
      </a:accent6>
      <a:hlink>
        <a:srgbClr val="F68A53"/>
      </a:hlink>
      <a:folHlink>
        <a:srgbClr val="E8E8E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527f032-23fb-4f0f-b27d-b07441e08cde">
      <Terms xmlns="http://schemas.microsoft.com/office/infopath/2007/PartnerControls"/>
    </lcf76f155ced4ddcb4097134ff3c332f>
    <TaxCatchAll xmlns="e8831baa-4f7f-4a00-8488-9c4d6048343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347AFF5E43D04EAFE72316A74F7A66" ma:contentTypeVersion="15" ma:contentTypeDescription="Create a new document." ma:contentTypeScope="" ma:versionID="409bcacbf5ed80110fdafacdaf0cc17f">
  <xsd:schema xmlns:xsd="http://www.w3.org/2001/XMLSchema" xmlns:xs="http://www.w3.org/2001/XMLSchema" xmlns:p="http://schemas.microsoft.com/office/2006/metadata/properties" xmlns:ns2="f527f032-23fb-4f0f-b27d-b07441e08cde" xmlns:ns3="e8831baa-4f7f-4a00-8488-9c4d6048343b" targetNamespace="http://schemas.microsoft.com/office/2006/metadata/properties" ma:root="true" ma:fieldsID="15fe2a2a47f497a9c32f72b60ce786fc" ns2:_="" ns3:_="">
    <xsd:import namespace="f527f032-23fb-4f0f-b27d-b07441e08cde"/>
    <xsd:import namespace="e8831baa-4f7f-4a00-8488-9c4d604834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7f032-23fb-4f0f-b27d-b07441e08c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9269fa3-9956-4db5-948e-f972f148bd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31baa-4f7f-4a00-8488-9c4d604834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62f8498-8d42-4ba3-930d-c5ac05a47bdb}" ma:internalName="TaxCatchAll" ma:showField="CatchAllData" ma:web="e8831baa-4f7f-4a00-8488-9c4d604834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EF34B1-F98E-421F-B658-ACA09BF3E5CE}">
  <ds:schemaRefs>
    <ds:schemaRef ds:uri="http://purl.org/dc/dcmitype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f527f032-23fb-4f0f-b27d-b07441e08cd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e8831baa-4f7f-4a00-8488-9c4d6048343b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168CE45-B97F-4D2F-9C9D-4C2F09E1D4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1EC663-817A-4F24-A9AF-907D5A8ED5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27f032-23fb-4f0f-b27d-b07441e08cde"/>
    <ds:schemaRef ds:uri="e8831baa-4f7f-4a00-8488-9c4d604834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J-9114 - NIBA - IYF Presentation Templates</Template>
  <TotalTime>1622</TotalTime>
  <Words>1627</Words>
  <Application>Microsoft Office PowerPoint</Application>
  <PresentationFormat>Widescreen</PresentationFormat>
  <Paragraphs>174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Arial</vt:lpstr>
      <vt:lpstr>Monserrat</vt:lpstr>
      <vt:lpstr>Montserrat</vt:lpstr>
      <vt:lpstr>J-9114 - NIBA - IYF Presentation Templates</vt:lpstr>
      <vt:lpstr>Becoming a Broker </vt:lpstr>
      <vt:lpstr>PowerPoint Presentation</vt:lpstr>
      <vt:lpstr>Lesson Overview </vt:lpstr>
      <vt:lpstr>What is Insurance?</vt:lpstr>
      <vt:lpstr>Did You Know…</vt:lpstr>
      <vt:lpstr>PowerPoint Presentation</vt:lpstr>
      <vt:lpstr>PowerPoint Presentation</vt:lpstr>
      <vt:lpstr>So, what is an Insurance Broker?</vt:lpstr>
      <vt:lpstr>Why Insurance Brokers  are Important</vt:lpstr>
      <vt:lpstr>“What Risks Do They Face?” —Think Like a Broker</vt:lpstr>
      <vt:lpstr>Dr. Chloe – Small Animal Vet Clinic</vt:lpstr>
      <vt:lpstr>PowerPoint Presentation</vt:lpstr>
      <vt:lpstr>Ben – Dairy Farm Owner </vt:lpstr>
      <vt:lpstr>PowerPoint Presentation</vt:lpstr>
      <vt:lpstr>Maya – Renewable Energy Business</vt:lpstr>
      <vt:lpstr>PowerPoint Presentation</vt:lpstr>
      <vt:lpstr>PowerPoint Presentation</vt:lpstr>
      <vt:lpstr>Skills every Broker needs</vt:lpstr>
      <vt:lpstr>How to become a Broker </vt:lpstr>
      <vt:lpstr>Find out More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Katie Barnett</cp:lastModifiedBy>
  <cp:revision>24</cp:revision>
  <dcterms:created xsi:type="dcterms:W3CDTF">2025-10-31T04:17:02Z</dcterms:created>
  <dcterms:modified xsi:type="dcterms:W3CDTF">2025-11-17T01:54:57Z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0x01010075347AFF5E43D04EAFE72316A74F7A66</vt:lpwstr>
  </property>
  <property fmtid="{D5CDD505-2E9C-101B-9397-08002B2CF9AE}" pid="3" name="MediaServiceImageTags">
    <vt:lpwstr/>
  </property>
</Properties>
</file>